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slideLayouts/slideLayout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88" r:id="rId1"/>
    <p:sldMasterId id="2147483676" r:id="rId2"/>
    <p:sldMasterId id="2147483686" r:id="rId3"/>
  </p:sldMasterIdLst>
  <p:notesMasterIdLst>
    <p:notesMasterId r:id="rId119"/>
  </p:notesMasterIdLst>
  <p:handoutMasterIdLst>
    <p:handoutMasterId r:id="rId120"/>
  </p:handoutMasterIdLst>
  <p:sldIdLst>
    <p:sldId id="364" r:id="rId4"/>
    <p:sldId id="374" r:id="rId5"/>
    <p:sldId id="365" r:id="rId6"/>
    <p:sldId id="366" r:id="rId7"/>
    <p:sldId id="367" r:id="rId8"/>
    <p:sldId id="368" r:id="rId9"/>
    <p:sldId id="369" r:id="rId10"/>
    <p:sldId id="370" r:id="rId11"/>
    <p:sldId id="371" r:id="rId12"/>
    <p:sldId id="372" r:id="rId13"/>
    <p:sldId id="373" r:id="rId14"/>
    <p:sldId id="375" r:id="rId15"/>
    <p:sldId id="376" r:id="rId16"/>
    <p:sldId id="423" r:id="rId17"/>
    <p:sldId id="424" r:id="rId18"/>
    <p:sldId id="425" r:id="rId19"/>
    <p:sldId id="331" r:id="rId20"/>
    <p:sldId id="346" r:id="rId21"/>
    <p:sldId id="413" r:id="rId22"/>
    <p:sldId id="414" r:id="rId23"/>
    <p:sldId id="411" r:id="rId24"/>
    <p:sldId id="381" r:id="rId25"/>
    <p:sldId id="348" r:id="rId26"/>
    <p:sldId id="337" r:id="rId27"/>
    <p:sldId id="323" r:id="rId28"/>
    <p:sldId id="330" r:id="rId29"/>
    <p:sldId id="328" r:id="rId30"/>
    <p:sldId id="325" r:id="rId31"/>
    <p:sldId id="405" r:id="rId32"/>
    <p:sldId id="406" r:id="rId33"/>
    <p:sldId id="322" r:id="rId34"/>
    <p:sldId id="426" r:id="rId35"/>
    <p:sldId id="435" r:id="rId36"/>
    <p:sldId id="427" r:id="rId37"/>
    <p:sldId id="428" r:id="rId38"/>
    <p:sldId id="429" r:id="rId39"/>
    <p:sldId id="436" r:id="rId40"/>
    <p:sldId id="430" r:id="rId41"/>
    <p:sldId id="434" r:id="rId42"/>
    <p:sldId id="431" r:id="rId43"/>
    <p:sldId id="432" r:id="rId44"/>
    <p:sldId id="433" r:id="rId45"/>
    <p:sldId id="452" r:id="rId46"/>
    <p:sldId id="437" r:id="rId47"/>
    <p:sldId id="383" r:id="rId48"/>
    <p:sldId id="350" r:id="rId49"/>
    <p:sldId id="341" r:id="rId50"/>
    <p:sldId id="382" r:id="rId51"/>
    <p:sldId id="338" r:id="rId52"/>
    <p:sldId id="384" r:id="rId53"/>
    <p:sldId id="454" r:id="rId54"/>
    <p:sldId id="438" r:id="rId55"/>
    <p:sldId id="439" r:id="rId56"/>
    <p:sldId id="440" r:id="rId57"/>
    <p:sldId id="441" r:id="rId58"/>
    <p:sldId id="442" r:id="rId59"/>
    <p:sldId id="443" r:id="rId60"/>
    <p:sldId id="444" r:id="rId61"/>
    <p:sldId id="445" r:id="rId62"/>
    <p:sldId id="446" r:id="rId63"/>
    <p:sldId id="447" r:id="rId64"/>
    <p:sldId id="354" r:id="rId65"/>
    <p:sldId id="385" r:id="rId66"/>
    <p:sldId id="352" r:id="rId67"/>
    <p:sldId id="412" r:id="rId68"/>
    <p:sldId id="360" r:id="rId69"/>
    <p:sldId id="353" r:id="rId70"/>
    <p:sldId id="355" r:id="rId71"/>
    <p:sldId id="356" r:id="rId72"/>
    <p:sldId id="357" r:id="rId73"/>
    <p:sldId id="358" r:id="rId74"/>
    <p:sldId id="339" r:id="rId75"/>
    <p:sldId id="333" r:id="rId76"/>
    <p:sldId id="343" r:id="rId77"/>
    <p:sldId id="345" r:id="rId78"/>
    <p:sldId id="334" r:id="rId79"/>
    <p:sldId id="415" r:id="rId80"/>
    <p:sldId id="416" r:id="rId81"/>
    <p:sldId id="453" r:id="rId82"/>
    <p:sldId id="386" r:id="rId83"/>
    <p:sldId id="387" r:id="rId84"/>
    <p:sldId id="388" r:id="rId85"/>
    <p:sldId id="389" r:id="rId86"/>
    <p:sldId id="420" r:id="rId87"/>
    <p:sldId id="418" r:id="rId88"/>
    <p:sldId id="419" r:id="rId89"/>
    <p:sldId id="470" r:id="rId90"/>
    <p:sldId id="451" r:id="rId91"/>
    <p:sldId id="449" r:id="rId92"/>
    <p:sldId id="448" r:id="rId93"/>
    <p:sldId id="450" r:id="rId94"/>
    <p:sldId id="361" r:id="rId95"/>
    <p:sldId id="455" r:id="rId96"/>
    <p:sldId id="421" r:id="rId97"/>
    <p:sldId id="422" r:id="rId98"/>
    <p:sldId id="393" r:id="rId99"/>
    <p:sldId id="457" r:id="rId100"/>
    <p:sldId id="458" r:id="rId101"/>
    <p:sldId id="459" r:id="rId102"/>
    <p:sldId id="467" r:id="rId103"/>
    <p:sldId id="465" r:id="rId104"/>
    <p:sldId id="466" r:id="rId105"/>
    <p:sldId id="464" r:id="rId106"/>
    <p:sldId id="462" r:id="rId107"/>
    <p:sldId id="463" r:id="rId108"/>
    <p:sldId id="461" r:id="rId109"/>
    <p:sldId id="460" r:id="rId110"/>
    <p:sldId id="468" r:id="rId111"/>
    <p:sldId id="394" r:id="rId112"/>
    <p:sldId id="401" r:id="rId113"/>
    <p:sldId id="395" r:id="rId114"/>
    <p:sldId id="407" r:id="rId115"/>
    <p:sldId id="396" r:id="rId116"/>
    <p:sldId id="397" r:id="rId117"/>
    <p:sldId id="469" r:id="rId118"/>
  </p:sldIdLst>
  <p:sldSz cx="9144000" cy="6858000" type="screen4x3"/>
  <p:notesSz cx="6858000" cy="9144000"/>
  <p:defaultTextStyle>
    <a:defPPr>
      <a:defRPr lang="uk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2" pos="2880" userDrawn="1">
          <p15:clr>
            <a:srgbClr val="A4A3A4"/>
          </p15:clr>
        </p15:guide>
        <p15:guide id="3" orient="horz" pos="2160" userDrawn="1">
          <p15:clr>
            <a:srgbClr val="A4A3A4"/>
          </p15:clr>
        </p15:guide>
        <p15:guide id="4" orient="horz" pos="2131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CC"/>
    <a:srgbClr val="66FF66"/>
    <a:srgbClr val="FF9900"/>
    <a:srgbClr val="171B65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0A15C55-8517-42AA-B614-E9B94910E393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Средний стиль 2 — акцент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Средний стиль 2 — акцент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893" autoAdjust="0"/>
    <p:restoredTop sz="95394" autoAdjust="0"/>
  </p:normalViewPr>
  <p:slideViewPr>
    <p:cSldViewPr snapToGrid="0" showGuides="1">
      <p:cViewPr varScale="1">
        <p:scale>
          <a:sx n="55" d="100"/>
          <a:sy n="55" d="100"/>
        </p:scale>
        <p:origin x="-82" y="-701"/>
      </p:cViewPr>
      <p:guideLst>
        <p:guide orient="horz" pos="2160"/>
        <p:guide orient="horz" pos="2131"/>
        <p:guide pos="2880"/>
      </p:guideLst>
    </p:cSldViewPr>
  </p:slideViewPr>
  <p:outlineViewPr>
    <p:cViewPr>
      <p:scale>
        <a:sx n="33" d="100"/>
        <a:sy n="33" d="100"/>
      </p:scale>
      <p:origin x="0" y="-8165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65" d="100"/>
          <a:sy n="65" d="100"/>
        </p:scale>
        <p:origin x="3082" y="3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117" Type="http://schemas.openxmlformats.org/officeDocument/2006/relationships/slide" Target="slides/slide114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84" Type="http://schemas.openxmlformats.org/officeDocument/2006/relationships/slide" Target="slides/slide81.xml"/><Relationship Id="rId89" Type="http://schemas.openxmlformats.org/officeDocument/2006/relationships/slide" Target="slides/slide86.xml"/><Relationship Id="rId112" Type="http://schemas.openxmlformats.org/officeDocument/2006/relationships/slide" Target="slides/slide109.xml"/><Relationship Id="rId16" Type="http://schemas.openxmlformats.org/officeDocument/2006/relationships/slide" Target="slides/slide13.xml"/><Relationship Id="rId107" Type="http://schemas.openxmlformats.org/officeDocument/2006/relationships/slide" Target="slides/slide104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74" Type="http://schemas.openxmlformats.org/officeDocument/2006/relationships/slide" Target="slides/slide71.xml"/><Relationship Id="rId79" Type="http://schemas.openxmlformats.org/officeDocument/2006/relationships/slide" Target="slides/slide76.xml"/><Relationship Id="rId102" Type="http://schemas.openxmlformats.org/officeDocument/2006/relationships/slide" Target="slides/slide99.xml"/><Relationship Id="rId123" Type="http://schemas.openxmlformats.org/officeDocument/2006/relationships/theme" Target="theme/theme1.xml"/><Relationship Id="rId5" Type="http://schemas.openxmlformats.org/officeDocument/2006/relationships/slide" Target="slides/slide2.xml"/><Relationship Id="rId90" Type="http://schemas.openxmlformats.org/officeDocument/2006/relationships/slide" Target="slides/slide87.xml"/><Relationship Id="rId95" Type="http://schemas.openxmlformats.org/officeDocument/2006/relationships/slide" Target="slides/slide92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113" Type="http://schemas.openxmlformats.org/officeDocument/2006/relationships/slide" Target="slides/slide110.xml"/><Relationship Id="rId118" Type="http://schemas.openxmlformats.org/officeDocument/2006/relationships/slide" Target="slides/slide115.xml"/><Relationship Id="rId80" Type="http://schemas.openxmlformats.org/officeDocument/2006/relationships/slide" Target="slides/slide77.xml"/><Relationship Id="rId85" Type="http://schemas.openxmlformats.org/officeDocument/2006/relationships/slide" Target="slides/slide82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59" Type="http://schemas.openxmlformats.org/officeDocument/2006/relationships/slide" Target="slides/slide56.xml"/><Relationship Id="rId103" Type="http://schemas.openxmlformats.org/officeDocument/2006/relationships/slide" Target="slides/slide100.xml"/><Relationship Id="rId108" Type="http://schemas.openxmlformats.org/officeDocument/2006/relationships/slide" Target="slides/slide105.xml"/><Relationship Id="rId124" Type="http://schemas.openxmlformats.org/officeDocument/2006/relationships/tableStyles" Target="tableStyles.xml"/><Relationship Id="rId54" Type="http://schemas.openxmlformats.org/officeDocument/2006/relationships/slide" Target="slides/slide51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91" Type="http://schemas.openxmlformats.org/officeDocument/2006/relationships/slide" Target="slides/slide88.xml"/><Relationship Id="rId96" Type="http://schemas.openxmlformats.org/officeDocument/2006/relationships/slide" Target="slides/slide9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49" Type="http://schemas.openxmlformats.org/officeDocument/2006/relationships/slide" Target="slides/slide46.xml"/><Relationship Id="rId114" Type="http://schemas.openxmlformats.org/officeDocument/2006/relationships/slide" Target="slides/slide111.xml"/><Relationship Id="rId119" Type="http://schemas.openxmlformats.org/officeDocument/2006/relationships/notesMaster" Target="notesMasters/notesMaster1.xml"/><Relationship Id="rId44" Type="http://schemas.openxmlformats.org/officeDocument/2006/relationships/slide" Target="slides/slide41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81" Type="http://schemas.openxmlformats.org/officeDocument/2006/relationships/slide" Target="slides/slide78.xml"/><Relationship Id="rId86" Type="http://schemas.openxmlformats.org/officeDocument/2006/relationships/slide" Target="slides/slide83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109" Type="http://schemas.openxmlformats.org/officeDocument/2006/relationships/slide" Target="slides/slide10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97" Type="http://schemas.openxmlformats.org/officeDocument/2006/relationships/slide" Target="slides/slide94.xml"/><Relationship Id="rId104" Type="http://schemas.openxmlformats.org/officeDocument/2006/relationships/slide" Target="slides/slide101.xml"/><Relationship Id="rId120" Type="http://schemas.openxmlformats.org/officeDocument/2006/relationships/handoutMaster" Target="handoutMasters/handoutMaster1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92" Type="http://schemas.openxmlformats.org/officeDocument/2006/relationships/slide" Target="slides/slide8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Relationship Id="rId87" Type="http://schemas.openxmlformats.org/officeDocument/2006/relationships/slide" Target="slides/slide84.xml"/><Relationship Id="rId110" Type="http://schemas.openxmlformats.org/officeDocument/2006/relationships/slide" Target="slides/slide107.xml"/><Relationship Id="rId115" Type="http://schemas.openxmlformats.org/officeDocument/2006/relationships/slide" Target="slides/slide112.xml"/><Relationship Id="rId61" Type="http://schemas.openxmlformats.org/officeDocument/2006/relationships/slide" Target="slides/slide58.xml"/><Relationship Id="rId82" Type="http://schemas.openxmlformats.org/officeDocument/2006/relationships/slide" Target="slides/slide79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56" Type="http://schemas.openxmlformats.org/officeDocument/2006/relationships/slide" Target="slides/slide53.xml"/><Relationship Id="rId77" Type="http://schemas.openxmlformats.org/officeDocument/2006/relationships/slide" Target="slides/slide74.xml"/><Relationship Id="rId100" Type="http://schemas.openxmlformats.org/officeDocument/2006/relationships/slide" Target="slides/slide97.xml"/><Relationship Id="rId105" Type="http://schemas.openxmlformats.org/officeDocument/2006/relationships/slide" Target="slides/slide102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93" Type="http://schemas.openxmlformats.org/officeDocument/2006/relationships/slide" Target="slides/slide90.xml"/><Relationship Id="rId98" Type="http://schemas.openxmlformats.org/officeDocument/2006/relationships/slide" Target="slides/slide95.xml"/><Relationship Id="rId121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2.xml"/><Relationship Id="rId46" Type="http://schemas.openxmlformats.org/officeDocument/2006/relationships/slide" Target="slides/slide43.xml"/><Relationship Id="rId67" Type="http://schemas.openxmlformats.org/officeDocument/2006/relationships/slide" Target="slides/slide64.xml"/><Relationship Id="rId116" Type="http://schemas.openxmlformats.org/officeDocument/2006/relationships/slide" Target="slides/slide113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62" Type="http://schemas.openxmlformats.org/officeDocument/2006/relationships/slide" Target="slides/slide59.xml"/><Relationship Id="rId83" Type="http://schemas.openxmlformats.org/officeDocument/2006/relationships/slide" Target="slides/slide80.xml"/><Relationship Id="rId88" Type="http://schemas.openxmlformats.org/officeDocument/2006/relationships/slide" Target="slides/slide85.xml"/><Relationship Id="rId111" Type="http://schemas.openxmlformats.org/officeDocument/2006/relationships/slide" Target="slides/slide108.xml"/><Relationship Id="rId15" Type="http://schemas.openxmlformats.org/officeDocument/2006/relationships/slide" Target="slides/slide12.xml"/><Relationship Id="rId36" Type="http://schemas.openxmlformats.org/officeDocument/2006/relationships/slide" Target="slides/slide33.xml"/><Relationship Id="rId57" Type="http://schemas.openxmlformats.org/officeDocument/2006/relationships/slide" Target="slides/slide54.xml"/><Relationship Id="rId106" Type="http://schemas.openxmlformats.org/officeDocument/2006/relationships/slide" Target="slides/slide103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52" Type="http://schemas.openxmlformats.org/officeDocument/2006/relationships/slide" Target="slides/slide49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94" Type="http://schemas.openxmlformats.org/officeDocument/2006/relationships/slide" Target="slides/slide91.xml"/><Relationship Id="rId99" Type="http://schemas.openxmlformats.org/officeDocument/2006/relationships/slide" Target="slides/slide96.xml"/><Relationship Id="rId101" Type="http://schemas.openxmlformats.org/officeDocument/2006/relationships/slide" Target="slides/slide98.xml"/><Relationship Id="rId1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F7676A-16FE-41B0-990D-65C7DB39A42C}" type="datetimeFigureOut">
              <a:rPr lang="uk-UA" smtClean="0"/>
              <a:pPr/>
              <a:t>26.12.2017</a:t>
            </a:fld>
            <a:endParaRPr lang="uk-U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423AE1-4A07-4FCA-AD40-38BC1EAF6419}" type="slidenum">
              <a:rPr lang="uk-UA" smtClean="0"/>
              <a:pPr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88098605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DFC3AE-9FAF-498F-9CF4-978D5F2DB293}" type="datetimeFigureOut">
              <a:rPr lang="uk-UA" smtClean="0"/>
              <a:pPr/>
              <a:t>26.12.2017</a:t>
            </a:fld>
            <a:endParaRPr lang="uk-UA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uk-UA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573459-FD53-4FC2-9F05-50540FC31755}" type="slidenum">
              <a:rPr lang="uk-UA" smtClean="0"/>
              <a:pPr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49807611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A1EC7C-435B-4186-9EFC-8DF591FAF471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9956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573459-FD53-4FC2-9F05-50540FC31755}" type="slidenum">
              <a:rPr lang="uk-UA" smtClean="0"/>
              <a:pPr/>
              <a:t>32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9409781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573459-FD53-4FC2-9F05-50540FC31755}" type="slidenum">
              <a:rPr lang="uk-UA" smtClean="0"/>
              <a:pPr/>
              <a:t>35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6753238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573459-FD53-4FC2-9F05-50540FC31755}" type="slidenum">
              <a:rPr lang="uk-UA" smtClean="0"/>
              <a:pPr/>
              <a:t>37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6594270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B76507-887E-48CF-AC48-E5221570C792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55899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573459-FD53-4FC2-9F05-50540FC31755}" type="slidenum">
              <a:rPr lang="uk-UA" smtClean="0"/>
              <a:pPr/>
              <a:t>47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4523750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3E9207-0AE3-4F1D-AE39-10E6EB569555}" type="slidenum">
              <a:rPr lang="en-US" smtClean="0"/>
              <a:pPr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7079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573459-FD53-4FC2-9F05-50540FC31755}" type="slidenum">
              <a:rPr lang="uk-UA" smtClean="0"/>
              <a:pPr/>
              <a:t>73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2213170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573459-FD53-4FC2-9F05-50540FC31755}" type="slidenum">
              <a:rPr lang="uk-UA" smtClean="0"/>
              <a:pPr/>
              <a:t>105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8520289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891542" y="2701639"/>
            <a:ext cx="5723313" cy="1731039"/>
          </a:xfrm>
        </p:spPr>
        <p:txBody>
          <a:bodyPr anchor="b">
            <a:noAutofit/>
          </a:bodyPr>
          <a:lstStyle>
            <a:lvl1pPr marL="0" indent="0" algn="l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add title 6</a:t>
            </a:r>
            <a:r>
              <a:rPr lang="uk-UA" dirty="0" smtClean="0"/>
              <a:t>0</a:t>
            </a:r>
            <a:r>
              <a:rPr lang="en-US" dirty="0" smtClean="0"/>
              <a:t> </a:t>
            </a:r>
            <a:r>
              <a:rPr lang="en-US" dirty="0" err="1" smtClean="0"/>
              <a:t>pt</a:t>
            </a:r>
            <a:endParaRPr lang="uk-UA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891546" y="1963231"/>
            <a:ext cx="6727075" cy="454573"/>
          </a:xfrm>
        </p:spPr>
        <p:txBody>
          <a:bodyPr>
            <a:noAutofit/>
          </a:bodyPr>
          <a:lstStyle>
            <a:lvl1pPr marL="0" indent="0" algn="l">
              <a:buNone/>
              <a:defRPr sz="3000">
                <a:solidFill>
                  <a:schemeClr val="tx1"/>
                </a:solidFill>
              </a:defRPr>
            </a:lvl1pPr>
            <a:lvl2pPr marL="457155" indent="0" algn="ctr">
              <a:buNone/>
              <a:defRPr sz="2000"/>
            </a:lvl2pPr>
            <a:lvl3pPr marL="914309" indent="0" algn="ctr">
              <a:buNone/>
              <a:defRPr sz="1800"/>
            </a:lvl3pPr>
            <a:lvl4pPr marL="1371464" indent="0" algn="ctr">
              <a:buNone/>
              <a:defRPr sz="1600"/>
            </a:lvl4pPr>
            <a:lvl5pPr marL="1828618" indent="0" algn="ctr">
              <a:buNone/>
              <a:defRPr sz="1600"/>
            </a:lvl5pPr>
            <a:lvl6pPr marL="2285774" indent="0" algn="ctr">
              <a:buNone/>
              <a:defRPr sz="1600"/>
            </a:lvl6pPr>
            <a:lvl7pPr marL="2742926" indent="0" algn="ctr">
              <a:buNone/>
              <a:defRPr sz="1600"/>
            </a:lvl7pPr>
            <a:lvl8pPr marL="3200080" indent="0" algn="ctr">
              <a:buNone/>
              <a:defRPr sz="1600"/>
            </a:lvl8pPr>
            <a:lvl9pPr marL="3657235" indent="0" algn="ctr">
              <a:buNone/>
              <a:defRPr sz="1600"/>
            </a:lvl9pPr>
          </a:lstStyle>
          <a:p>
            <a:r>
              <a:rPr lang="en-US" dirty="0" smtClean="0"/>
              <a:t>Click to add subtitle 30pt</a:t>
            </a:r>
            <a:endParaRPr lang="uk-UA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22997" y="185737"/>
            <a:ext cx="8705103" cy="523258"/>
          </a:xfrm>
          <a:prstGeom prst="rect">
            <a:avLst/>
          </a:prstGeom>
        </p:spPr>
      </p:pic>
      <p:sp>
        <p:nvSpPr>
          <p:cNvPr id="25" name="TextBox 24"/>
          <p:cNvSpPr txBox="1"/>
          <p:nvPr userDrawn="1"/>
        </p:nvSpPr>
        <p:spPr>
          <a:xfrm>
            <a:off x="-567267" y="425873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28179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Текст 8"/>
          <p:cNvSpPr>
            <a:spLocks noGrp="1"/>
          </p:cNvSpPr>
          <p:nvPr>
            <p:ph type="body" sz="quarter" idx="10" hasCustomPrompt="1"/>
          </p:nvPr>
        </p:nvSpPr>
        <p:spPr>
          <a:xfrm>
            <a:off x="272144" y="1592494"/>
            <a:ext cx="8675404" cy="5005161"/>
          </a:xfrm>
        </p:spPr>
        <p:txBody>
          <a:bodyPr/>
          <a:lstStyle>
            <a:lvl1pPr marL="0" indent="0">
              <a:buClr>
                <a:schemeClr val="accent4"/>
              </a:buClr>
              <a:buFontTx/>
              <a:buNone/>
              <a:defRPr sz="2200"/>
            </a:lvl1pPr>
            <a:lvl2pPr marL="685734" indent="-228578">
              <a:buClr>
                <a:schemeClr val="bg2"/>
              </a:buClr>
              <a:buFont typeface="Tahoma" panose="020B0604030504040204" pitchFamily="34" charset="0"/>
              <a:buChar char="▪"/>
              <a:defRPr sz="2200"/>
            </a:lvl2pPr>
            <a:lvl3pPr marL="1142886" indent="-228578">
              <a:buClr>
                <a:schemeClr val="bg2"/>
              </a:buClr>
              <a:buFont typeface="Tahoma" panose="020B0604030504040204" pitchFamily="34" charset="0"/>
              <a:buChar char="-"/>
              <a:defRPr sz="2200"/>
            </a:lvl3pPr>
            <a:lvl4pPr marL="1600040" indent="-228578">
              <a:buClr>
                <a:schemeClr val="bg2"/>
              </a:buClr>
              <a:buSzPct val="80000"/>
              <a:buFont typeface="Tahoma" panose="020B0604030504040204" pitchFamily="34" charset="0"/>
              <a:buChar char="▪"/>
              <a:defRPr sz="2200"/>
            </a:lvl4pPr>
            <a:lvl5pPr>
              <a:defRPr sz="2200"/>
            </a:lvl5pPr>
          </a:lstStyle>
          <a:p>
            <a:pPr lvl="0"/>
            <a:r>
              <a:rPr lang="en-US" dirty="0" smtClean="0"/>
              <a:t>Click to add text</a:t>
            </a:r>
            <a:endParaRPr lang="ru-RU" dirty="0" smtClean="0"/>
          </a:p>
        </p:txBody>
      </p:sp>
      <p:sp>
        <p:nvSpPr>
          <p:cNvPr id="6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272144" y="908050"/>
            <a:ext cx="7375154" cy="454573"/>
          </a:xfrm>
        </p:spPr>
        <p:txBody>
          <a:bodyPr>
            <a:noAutofit/>
          </a:bodyPr>
          <a:lstStyle>
            <a:lvl1pPr marL="0" indent="0" algn="l">
              <a:buNone/>
              <a:defRPr sz="3000">
                <a:solidFill>
                  <a:schemeClr val="accent1"/>
                </a:solidFill>
              </a:defRPr>
            </a:lvl1pPr>
            <a:lvl2pPr marL="457155" indent="0" algn="ctr">
              <a:buNone/>
              <a:defRPr sz="2000"/>
            </a:lvl2pPr>
            <a:lvl3pPr marL="914309" indent="0" algn="ctr">
              <a:buNone/>
              <a:defRPr sz="1800"/>
            </a:lvl3pPr>
            <a:lvl4pPr marL="1371464" indent="0" algn="ctr">
              <a:buNone/>
              <a:defRPr sz="1600"/>
            </a:lvl4pPr>
            <a:lvl5pPr marL="1828618" indent="0" algn="ctr">
              <a:buNone/>
              <a:defRPr sz="1600"/>
            </a:lvl5pPr>
            <a:lvl6pPr marL="2285774" indent="0" algn="ctr">
              <a:buNone/>
              <a:defRPr sz="1600"/>
            </a:lvl6pPr>
            <a:lvl7pPr marL="2742926" indent="0" algn="ctr">
              <a:buNone/>
              <a:defRPr sz="1600"/>
            </a:lvl7pPr>
            <a:lvl8pPr marL="3200080" indent="0" algn="ctr">
              <a:buNone/>
              <a:defRPr sz="1600"/>
            </a:lvl8pPr>
            <a:lvl9pPr marL="3657235" indent="0" algn="ctr">
              <a:buNone/>
              <a:defRPr sz="1600"/>
            </a:lvl9pPr>
          </a:lstStyle>
          <a:p>
            <a:r>
              <a:rPr lang="en-US" dirty="0" smtClean="0"/>
              <a:t>Click to add title 3</a:t>
            </a:r>
            <a:r>
              <a:rPr lang="uk-UA" dirty="0" smtClean="0"/>
              <a:t>0</a:t>
            </a:r>
            <a:r>
              <a:rPr lang="en-US" dirty="0" err="1" smtClean="0"/>
              <a:t>pt</a:t>
            </a:r>
            <a:endParaRPr lang="uk-UA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52433" y="6523947"/>
            <a:ext cx="491567" cy="334651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fld id="{A483448D-3A78-4528-A469-B745A65DA480}" type="slidenum">
              <a:rPr lang="en-US" smtClean="0"/>
              <a:pPr/>
              <a:t>‹№›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08672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8652433" y="6523947"/>
            <a:ext cx="491567" cy="334651"/>
          </a:xfrm>
          <a:prstGeom prst="rect">
            <a:avLst/>
          </a:prstGeom>
        </p:spPr>
        <p:txBody>
          <a:bodyPr/>
          <a:lstStyle>
            <a:defPPr>
              <a:defRPr lang="uk-UA"/>
            </a:defPPr>
            <a:lvl1pPr marL="0" algn="l" defTabSz="9144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83448D-3A78-4528-A469-B745A65DA480}" type="slidenum">
              <a:rPr lang="en-US" smtClean="0"/>
              <a:pPr/>
              <a:t>‹№›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17041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Текст 8"/>
          <p:cNvSpPr>
            <a:spLocks noGrp="1"/>
          </p:cNvSpPr>
          <p:nvPr>
            <p:ph type="body" sz="quarter" idx="10" hasCustomPrompt="1"/>
          </p:nvPr>
        </p:nvSpPr>
        <p:spPr>
          <a:xfrm>
            <a:off x="272143" y="1233493"/>
            <a:ext cx="8621032" cy="4535482"/>
          </a:xfrm>
        </p:spPr>
        <p:txBody>
          <a:bodyPr/>
          <a:lstStyle>
            <a:lvl1pPr marL="0" indent="0">
              <a:buClr>
                <a:schemeClr val="accent4"/>
              </a:buClr>
              <a:buFontTx/>
              <a:buNone/>
              <a:defRPr sz="2200"/>
            </a:lvl1pPr>
            <a:lvl2pPr marL="685734" indent="-228578">
              <a:buClr>
                <a:schemeClr val="bg2"/>
              </a:buClr>
              <a:buFont typeface="Tahoma" panose="020B0604030504040204" pitchFamily="34" charset="0"/>
              <a:buChar char="▪"/>
              <a:defRPr sz="2200"/>
            </a:lvl2pPr>
            <a:lvl3pPr marL="1142886" indent="-228578">
              <a:buClr>
                <a:schemeClr val="bg2"/>
              </a:buClr>
              <a:buFont typeface="Tahoma" panose="020B0604030504040204" pitchFamily="34" charset="0"/>
              <a:buChar char="-"/>
              <a:defRPr sz="2200"/>
            </a:lvl3pPr>
            <a:lvl4pPr marL="1600040" indent="-228578">
              <a:buClr>
                <a:schemeClr val="bg2"/>
              </a:buClr>
              <a:buSzPct val="80000"/>
              <a:buFont typeface="Tahoma" panose="020B0604030504040204" pitchFamily="34" charset="0"/>
              <a:buChar char="▪"/>
              <a:defRPr sz="2200"/>
            </a:lvl4pPr>
            <a:lvl5pPr>
              <a:defRPr sz="2200"/>
            </a:lvl5pPr>
          </a:lstStyle>
          <a:p>
            <a:pPr lvl="0"/>
            <a:r>
              <a:rPr lang="en-US" dirty="0" smtClean="0"/>
              <a:t>Click to add text</a:t>
            </a:r>
            <a:endParaRPr lang="ru-RU" dirty="0" smtClean="0"/>
          </a:p>
        </p:txBody>
      </p:sp>
      <p:sp>
        <p:nvSpPr>
          <p:cNvPr id="4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272144" y="343778"/>
            <a:ext cx="8674214" cy="525970"/>
          </a:xfrm>
        </p:spPr>
        <p:txBody>
          <a:bodyPr>
            <a:noAutofit/>
          </a:bodyPr>
          <a:lstStyle>
            <a:lvl1pPr>
              <a:defRPr sz="3500"/>
            </a:lvl1pPr>
          </a:lstStyle>
          <a:p>
            <a:r>
              <a:rPr lang="en-US" dirty="0" smtClean="0"/>
              <a:t>Click to add title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3226648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272144" y="343778"/>
            <a:ext cx="8674214" cy="525970"/>
          </a:xfrm>
        </p:spPr>
        <p:txBody>
          <a:bodyPr>
            <a:noAutofit/>
          </a:bodyPr>
          <a:lstStyle>
            <a:lvl1pPr>
              <a:defRPr sz="3500"/>
            </a:lvl1pPr>
          </a:lstStyle>
          <a:p>
            <a:r>
              <a:rPr lang="en-US" dirty="0" smtClean="0"/>
              <a:t>Click to add title</a:t>
            </a:r>
            <a:endParaRPr lang="uk-UA" dirty="0"/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10" hasCustomPrompt="1"/>
          </p:nvPr>
        </p:nvSpPr>
        <p:spPr>
          <a:xfrm>
            <a:off x="272143" y="1233488"/>
            <a:ext cx="8674213" cy="4391025"/>
          </a:xfrm>
        </p:spPr>
        <p:txBody>
          <a:bodyPr/>
          <a:lstStyle>
            <a:lvl1pPr marL="228578" indent="-228578">
              <a:buClr>
                <a:schemeClr val="bg2"/>
              </a:buClr>
              <a:buFont typeface="Arial"/>
              <a:buChar char="•"/>
              <a:defRPr sz="2200"/>
            </a:lvl1pPr>
            <a:lvl2pPr marL="685734" indent="-228578">
              <a:buClr>
                <a:schemeClr val="bg2"/>
              </a:buClr>
              <a:buFont typeface="Arial"/>
              <a:buChar char="•"/>
              <a:defRPr sz="2200" baseline="0"/>
            </a:lvl2pPr>
            <a:lvl3pPr marL="1142886" indent="-228578">
              <a:buClr>
                <a:schemeClr val="bg2"/>
              </a:buClr>
              <a:buFont typeface="Arial"/>
              <a:buChar char="•"/>
              <a:defRPr sz="2200"/>
            </a:lvl3pPr>
            <a:lvl4pPr marL="1600040" indent="-228578">
              <a:buClr>
                <a:schemeClr val="bg2"/>
              </a:buClr>
              <a:buSzPct val="80000"/>
              <a:buFont typeface="Arial"/>
              <a:buChar char="•"/>
              <a:defRPr sz="2200"/>
            </a:lvl4pPr>
            <a:lvl5pPr>
              <a:defRPr sz="2200"/>
            </a:lvl5pPr>
          </a:lstStyle>
          <a:p>
            <a:pPr lvl="0"/>
            <a:r>
              <a:rPr lang="en-US" dirty="0" smtClean="0"/>
              <a:t>Click to add text</a:t>
            </a:r>
            <a:endParaRPr lang="ru-RU" dirty="0" smtClean="0"/>
          </a:p>
          <a:p>
            <a:pPr lvl="1"/>
            <a:r>
              <a:rPr lang="en-US" dirty="0" smtClean="0"/>
              <a:t>Second level</a:t>
            </a:r>
            <a:endParaRPr lang="ru-RU" dirty="0" smtClean="0"/>
          </a:p>
          <a:p>
            <a:pPr lvl="2"/>
            <a:r>
              <a:rPr lang="en-US" dirty="0" smtClean="0"/>
              <a:t>Third level</a:t>
            </a:r>
            <a:endParaRPr lang="ru-RU" dirty="0" smtClean="0"/>
          </a:p>
          <a:p>
            <a:pPr lvl="3"/>
            <a:r>
              <a:rPr lang="en-US" dirty="0" smtClean="0"/>
              <a:t>Fourth level</a:t>
            </a:r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32410520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аблица 2"/>
          <p:cNvSpPr>
            <a:spLocks noGrp="1"/>
          </p:cNvSpPr>
          <p:nvPr>
            <p:ph type="tbl" sz="quarter" idx="10"/>
          </p:nvPr>
        </p:nvSpPr>
        <p:spPr>
          <a:xfrm>
            <a:off x="272143" y="1233491"/>
            <a:ext cx="8675405" cy="4391025"/>
          </a:xfrm>
        </p:spPr>
        <p:txBody>
          <a:bodyPr/>
          <a:lstStyle/>
          <a:p>
            <a:endParaRPr lang="uk-UA"/>
          </a:p>
        </p:txBody>
      </p:sp>
      <p:sp>
        <p:nvSpPr>
          <p:cNvPr id="4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272144" y="343778"/>
            <a:ext cx="8674214" cy="525970"/>
          </a:xfrm>
        </p:spPr>
        <p:txBody>
          <a:bodyPr>
            <a:noAutofit/>
          </a:bodyPr>
          <a:lstStyle>
            <a:lvl1pPr>
              <a:defRPr sz="3500"/>
            </a:lvl1pPr>
          </a:lstStyle>
          <a:p>
            <a:r>
              <a:rPr lang="en-US" dirty="0" smtClean="0"/>
              <a:t>Click to add title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9990866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272144" y="1233488"/>
            <a:ext cx="3685630" cy="4535487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155" indent="0">
              <a:buNone/>
              <a:defRPr sz="1400"/>
            </a:lvl2pPr>
            <a:lvl3pPr marL="914309" indent="0">
              <a:buNone/>
              <a:defRPr sz="1200"/>
            </a:lvl3pPr>
            <a:lvl4pPr marL="1371464" indent="0">
              <a:buNone/>
              <a:defRPr sz="1000"/>
            </a:lvl4pPr>
            <a:lvl5pPr marL="1828618" indent="0">
              <a:buNone/>
              <a:defRPr sz="1000"/>
            </a:lvl5pPr>
            <a:lvl6pPr marL="2285774" indent="0">
              <a:buNone/>
              <a:defRPr sz="1000"/>
            </a:lvl6pPr>
            <a:lvl7pPr marL="2742926" indent="0">
              <a:buNone/>
              <a:defRPr sz="1000"/>
            </a:lvl7pPr>
            <a:lvl8pPr marL="3200080" indent="0">
              <a:buNone/>
              <a:defRPr sz="1000"/>
            </a:lvl8pPr>
            <a:lvl9pPr marL="3657235" indent="0">
              <a:buNone/>
              <a:defRPr sz="1000"/>
            </a:lvl9pPr>
          </a:lstStyle>
          <a:p>
            <a:pPr lvl="0"/>
            <a:r>
              <a:rPr lang="en-US" dirty="0" smtClean="0"/>
              <a:t>Click to add text</a:t>
            </a:r>
            <a:endParaRPr lang="ru-RU" dirty="0" smtClean="0"/>
          </a:p>
        </p:txBody>
      </p:sp>
      <p:sp>
        <p:nvSpPr>
          <p:cNvPr id="6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272144" y="391038"/>
            <a:ext cx="3978124" cy="454573"/>
          </a:xfrm>
        </p:spPr>
        <p:txBody>
          <a:bodyPr>
            <a:noAutofit/>
          </a:bodyPr>
          <a:lstStyle>
            <a:lvl1pPr marL="0" indent="0" algn="l">
              <a:buNone/>
              <a:defRPr sz="3000">
                <a:solidFill>
                  <a:schemeClr val="accent1"/>
                </a:solidFill>
              </a:defRPr>
            </a:lvl1pPr>
            <a:lvl2pPr marL="457155" indent="0" algn="ctr">
              <a:buNone/>
              <a:defRPr sz="2000"/>
            </a:lvl2pPr>
            <a:lvl3pPr marL="914309" indent="0" algn="ctr">
              <a:buNone/>
              <a:defRPr sz="1800"/>
            </a:lvl3pPr>
            <a:lvl4pPr marL="1371464" indent="0" algn="ctr">
              <a:buNone/>
              <a:defRPr sz="1600"/>
            </a:lvl4pPr>
            <a:lvl5pPr marL="1828618" indent="0" algn="ctr">
              <a:buNone/>
              <a:defRPr sz="1600"/>
            </a:lvl5pPr>
            <a:lvl6pPr marL="2285774" indent="0" algn="ctr">
              <a:buNone/>
              <a:defRPr sz="1600"/>
            </a:lvl6pPr>
            <a:lvl7pPr marL="2742926" indent="0" algn="ctr">
              <a:buNone/>
              <a:defRPr sz="1600"/>
            </a:lvl7pPr>
            <a:lvl8pPr marL="3200080" indent="0" algn="ctr">
              <a:buNone/>
              <a:defRPr sz="1600"/>
            </a:lvl8pPr>
            <a:lvl9pPr marL="3657235" indent="0" algn="ctr">
              <a:buNone/>
              <a:defRPr sz="1600"/>
            </a:lvl9pPr>
          </a:lstStyle>
          <a:p>
            <a:r>
              <a:rPr lang="en-US" dirty="0" smtClean="0"/>
              <a:t>Click to add title 3</a:t>
            </a:r>
            <a:r>
              <a:rPr lang="uk-UA" dirty="0" smtClean="0"/>
              <a:t>0</a:t>
            </a:r>
            <a:r>
              <a:rPr lang="en-US" dirty="0" err="1" smtClean="0"/>
              <a:t>pt</a:t>
            </a:r>
            <a:endParaRPr lang="uk-UA" dirty="0"/>
          </a:p>
        </p:txBody>
      </p:sp>
      <p:sp>
        <p:nvSpPr>
          <p:cNvPr id="7" name="Рисунок 6"/>
          <p:cNvSpPr>
            <a:spLocks noGrp="1"/>
          </p:cNvSpPr>
          <p:nvPr>
            <p:ph type="pic" sz="quarter" idx="10"/>
          </p:nvPr>
        </p:nvSpPr>
        <p:spPr>
          <a:xfrm>
            <a:off x="4588934" y="0"/>
            <a:ext cx="4555066" cy="6858000"/>
          </a:xfr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5045270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diagra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272143" y="1233491"/>
            <a:ext cx="4191511" cy="4535484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155" indent="0">
              <a:buNone/>
              <a:defRPr sz="1400"/>
            </a:lvl2pPr>
            <a:lvl3pPr marL="914309" indent="0">
              <a:buNone/>
              <a:defRPr sz="1200"/>
            </a:lvl3pPr>
            <a:lvl4pPr marL="1371464" indent="0">
              <a:buNone/>
              <a:defRPr sz="1000"/>
            </a:lvl4pPr>
            <a:lvl5pPr marL="1828618" indent="0">
              <a:buNone/>
              <a:defRPr sz="1000"/>
            </a:lvl5pPr>
            <a:lvl6pPr marL="2285774" indent="0">
              <a:buNone/>
              <a:defRPr sz="1000"/>
            </a:lvl6pPr>
            <a:lvl7pPr marL="2742926" indent="0">
              <a:buNone/>
              <a:defRPr sz="1000"/>
            </a:lvl7pPr>
            <a:lvl8pPr marL="3200080" indent="0">
              <a:buNone/>
              <a:defRPr sz="1000"/>
            </a:lvl8pPr>
            <a:lvl9pPr marL="3657235" indent="0">
              <a:buNone/>
              <a:defRPr sz="1000"/>
            </a:lvl9pPr>
          </a:lstStyle>
          <a:p>
            <a:pPr lvl="0"/>
            <a:r>
              <a:rPr lang="en-US" dirty="0" smtClean="0"/>
              <a:t>Click to add text</a:t>
            </a:r>
            <a:endParaRPr lang="ru-RU" dirty="0" smtClean="0"/>
          </a:p>
        </p:txBody>
      </p:sp>
      <p:sp>
        <p:nvSpPr>
          <p:cNvPr id="7" name="Диаграмма 6"/>
          <p:cNvSpPr>
            <a:spLocks noGrp="1"/>
          </p:cNvSpPr>
          <p:nvPr>
            <p:ph type="chart" sz="quarter" idx="10"/>
          </p:nvPr>
        </p:nvSpPr>
        <p:spPr>
          <a:xfrm>
            <a:off x="4680349" y="1233491"/>
            <a:ext cx="4212826" cy="4535484"/>
          </a:xfrm>
        </p:spPr>
        <p:txBody>
          <a:bodyPr/>
          <a:lstStyle/>
          <a:p>
            <a:endParaRPr lang="uk-UA"/>
          </a:p>
        </p:txBody>
      </p:sp>
      <p:sp>
        <p:nvSpPr>
          <p:cNvPr id="6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272144" y="393700"/>
            <a:ext cx="7371878" cy="454573"/>
          </a:xfrm>
        </p:spPr>
        <p:txBody>
          <a:bodyPr>
            <a:noAutofit/>
          </a:bodyPr>
          <a:lstStyle>
            <a:lvl1pPr marL="0" indent="0" algn="l">
              <a:buNone/>
              <a:defRPr sz="3000">
                <a:solidFill>
                  <a:schemeClr val="accent1"/>
                </a:solidFill>
              </a:defRPr>
            </a:lvl1pPr>
            <a:lvl2pPr marL="457155" indent="0" algn="ctr">
              <a:buNone/>
              <a:defRPr sz="2000"/>
            </a:lvl2pPr>
            <a:lvl3pPr marL="914309" indent="0" algn="ctr">
              <a:buNone/>
              <a:defRPr sz="1800"/>
            </a:lvl3pPr>
            <a:lvl4pPr marL="1371464" indent="0" algn="ctr">
              <a:buNone/>
              <a:defRPr sz="1600"/>
            </a:lvl4pPr>
            <a:lvl5pPr marL="1828618" indent="0" algn="ctr">
              <a:buNone/>
              <a:defRPr sz="1600"/>
            </a:lvl5pPr>
            <a:lvl6pPr marL="2285774" indent="0" algn="ctr">
              <a:buNone/>
              <a:defRPr sz="1600"/>
            </a:lvl6pPr>
            <a:lvl7pPr marL="2742926" indent="0" algn="ctr">
              <a:buNone/>
              <a:defRPr sz="1600"/>
            </a:lvl7pPr>
            <a:lvl8pPr marL="3200080" indent="0" algn="ctr">
              <a:buNone/>
              <a:defRPr sz="1600"/>
            </a:lvl8pPr>
            <a:lvl9pPr marL="3657235" indent="0" algn="ctr">
              <a:buNone/>
              <a:defRPr sz="1600"/>
            </a:lvl9pPr>
          </a:lstStyle>
          <a:p>
            <a:r>
              <a:rPr lang="en-US" dirty="0" smtClean="0"/>
              <a:t>Click to add title 3</a:t>
            </a:r>
            <a:r>
              <a:rPr lang="uk-UA" dirty="0" smtClean="0"/>
              <a:t>0</a:t>
            </a:r>
            <a:r>
              <a:rPr lang="en-US" dirty="0" err="1" smtClean="0"/>
              <a:t>pt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5492574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hapt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Рисунок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6858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endParaRPr lang="uk-UA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334589" y="5848096"/>
            <a:ext cx="7886700" cy="52597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add subtitle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1360010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emf"/><Relationship Id="rId5" Type="http://schemas.openxmlformats.org/officeDocument/2006/relationships/image" Target="../media/image1.emf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4.emf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8.xml"/><Relationship Id="rId4" Type="http://schemas.openxmlformats.org/officeDocument/2006/relationships/slideLayout" Target="../slideLayouts/slideLayout7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1214" y="908051"/>
            <a:ext cx="8497101" cy="460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9400" y="1657350"/>
            <a:ext cx="8498916" cy="4940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add text</a:t>
            </a:r>
            <a:endParaRPr lang="ru-RU" dirty="0" smtClean="0"/>
          </a:p>
          <a:p>
            <a:pPr lvl="1"/>
            <a:r>
              <a:rPr lang="en-US" dirty="0" smtClean="0"/>
              <a:t>Second level</a:t>
            </a:r>
            <a:endParaRPr lang="ru-RU" dirty="0" smtClean="0"/>
          </a:p>
          <a:p>
            <a:pPr lvl="2"/>
            <a:r>
              <a:rPr lang="en-US" dirty="0" smtClean="0"/>
              <a:t>Third level</a:t>
            </a:r>
            <a:endParaRPr lang="ru-RU" dirty="0" smtClean="0"/>
          </a:p>
          <a:p>
            <a:pPr lvl="3"/>
            <a:r>
              <a:rPr lang="en-US" dirty="0" smtClean="0"/>
              <a:t>Fourth level</a:t>
            </a:r>
            <a:endParaRPr lang="ru-RU" dirty="0" smtClean="0"/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22997" y="185737"/>
            <a:ext cx="8705103" cy="52325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215236" y="183243"/>
            <a:ext cx="8720122" cy="523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9704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04" r:id="rId2"/>
    <p:sldLayoutId id="2147483712" r:id="rId3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bg2"/>
        </a:buClr>
        <a:buFont typeface="Arial" panose="020B0604020202020204" pitchFamily="34" charset="0"/>
        <a:buChar char="•"/>
        <a:defRPr sz="2800" kern="1200">
          <a:solidFill>
            <a:srgbClr val="000000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•"/>
        <a:defRPr sz="2400" kern="12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•"/>
        <a:defRPr sz="2000" kern="12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•"/>
        <a:defRPr sz="1800" kern="12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•"/>
        <a:defRPr sz="1800" kern="1200" baseline="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pos="136" userDrawn="1">
          <p15:clr>
            <a:srgbClr val="F26B43"/>
          </p15:clr>
        </p15:guide>
        <p15:guide id="2" pos="5624" userDrawn="1">
          <p15:clr>
            <a:srgbClr val="F26B43"/>
          </p15:clr>
        </p15:guide>
        <p15:guide id="3" orient="horz" pos="4178" userDrawn="1">
          <p15:clr>
            <a:srgbClr val="F26B43"/>
          </p15:clr>
        </p15:guide>
        <p15:guide id="4" orient="horz" pos="119" userDrawn="1">
          <p15:clr>
            <a:srgbClr val="F26B43"/>
          </p15:clr>
        </p15:guide>
        <p15:guide id="5" pos="635" userDrawn="1">
          <p15:clr>
            <a:srgbClr val="F26B43"/>
          </p15:clr>
        </p15:guide>
        <p15:guide id="6" orient="horz" pos="572" userDrawn="1">
          <p15:clr>
            <a:srgbClr val="F26B43"/>
          </p15:clr>
        </p15:guide>
        <p15:guide id="7" orient="horz" pos="436" userDrawn="1">
          <p15:clr>
            <a:srgbClr val="F26B43"/>
          </p15:clr>
        </p15:guide>
        <p15:guide id="8" pos="2812" userDrawn="1">
          <p15:clr>
            <a:srgbClr val="F26B43"/>
          </p15:clr>
        </p15:guide>
        <p15:guide id="9" pos="2948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72144" y="147648"/>
            <a:ext cx="8538308" cy="9177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add title</a:t>
            </a:r>
            <a:endParaRPr lang="uk-UA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272144" y="1335006"/>
            <a:ext cx="8538308" cy="33614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add text</a:t>
            </a:r>
            <a:endParaRPr lang="ru-RU" dirty="0" smtClean="0"/>
          </a:p>
          <a:p>
            <a:pPr lvl="1"/>
            <a:r>
              <a:rPr lang="en-US" dirty="0" smtClean="0"/>
              <a:t>Second level</a:t>
            </a:r>
            <a:endParaRPr lang="ru-RU" dirty="0" smtClean="0"/>
          </a:p>
          <a:p>
            <a:pPr lvl="2"/>
            <a:r>
              <a:rPr lang="en-US" dirty="0" smtClean="0"/>
              <a:t>Third level</a:t>
            </a:r>
            <a:endParaRPr lang="ru-RU" dirty="0" smtClean="0"/>
          </a:p>
          <a:p>
            <a:pPr lvl="3"/>
            <a:r>
              <a:rPr lang="en-US" dirty="0" smtClean="0"/>
              <a:t>Fourth level</a:t>
            </a:r>
            <a:endParaRPr lang="ru-RU" dirty="0" smtClean="0"/>
          </a:p>
          <a:p>
            <a:pPr lvl="4"/>
            <a:r>
              <a:rPr lang="en-US" dirty="0" smtClean="0"/>
              <a:t>Fifth level</a:t>
            </a:r>
            <a:endParaRPr lang="uk-UA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363133" y="6134735"/>
            <a:ext cx="2212309" cy="322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4168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1" r:id="rId2"/>
    <p:sldLayoutId id="2147483683" r:id="rId3"/>
    <p:sldLayoutId id="2147483684" r:id="rId4"/>
    <p:sldLayoutId id="2147483685" r:id="rId5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309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578" indent="-228578" algn="l" defTabSz="914309" rtl="0" eaLnBrk="1" latinLnBrk="0" hangingPunct="1">
        <a:lnSpc>
          <a:spcPct val="90000"/>
        </a:lnSpc>
        <a:spcBef>
          <a:spcPts val="1000"/>
        </a:spcBef>
        <a:buClr>
          <a:schemeClr val="bg2"/>
        </a:buClr>
        <a:buFont typeface="Arial" panose="020B0604020202020204" pitchFamily="34" charset="0"/>
        <a:buChar char="•"/>
        <a:defRPr sz="2800" kern="1200" baseline="0">
          <a:solidFill>
            <a:srgbClr val="000000"/>
          </a:solidFill>
          <a:latin typeface="+mn-lt"/>
          <a:ea typeface="+mn-ea"/>
          <a:cs typeface="+mn-cs"/>
        </a:defRPr>
      </a:lvl1pPr>
      <a:lvl2pPr marL="685734" indent="-228578" algn="l" defTabSz="914309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•"/>
        <a:defRPr sz="2400" kern="1200">
          <a:solidFill>
            <a:srgbClr val="000000"/>
          </a:solidFill>
          <a:latin typeface="+mn-lt"/>
          <a:ea typeface="+mn-ea"/>
          <a:cs typeface="+mn-cs"/>
        </a:defRPr>
      </a:lvl2pPr>
      <a:lvl3pPr marL="1142886" indent="-228578" algn="l" defTabSz="914309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•"/>
        <a:defRPr sz="2000" kern="1200">
          <a:solidFill>
            <a:srgbClr val="000000"/>
          </a:solidFill>
          <a:latin typeface="+mn-lt"/>
          <a:ea typeface="+mn-ea"/>
          <a:cs typeface="+mn-cs"/>
        </a:defRPr>
      </a:lvl3pPr>
      <a:lvl4pPr marL="1600040" indent="-228578" algn="l" defTabSz="914309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•"/>
        <a:defRPr sz="1800" kern="1200">
          <a:solidFill>
            <a:srgbClr val="000000"/>
          </a:solidFill>
          <a:latin typeface="+mn-lt"/>
          <a:ea typeface="+mn-ea"/>
          <a:cs typeface="+mn-cs"/>
        </a:defRPr>
      </a:lvl4pPr>
      <a:lvl5pPr marL="2057195" indent="-228578" algn="l" defTabSz="914309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•"/>
        <a:defRPr sz="1800" kern="1200">
          <a:solidFill>
            <a:srgbClr val="000000"/>
          </a:solidFill>
          <a:latin typeface="+mn-lt"/>
          <a:ea typeface="+mn-ea"/>
          <a:cs typeface="+mn-cs"/>
        </a:defRPr>
      </a:lvl5pPr>
      <a:lvl6pPr marL="2514349" indent="-228578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04" indent="-228578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658" indent="-228578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814" indent="-228578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uk-UA"/>
      </a:defPPr>
      <a:lvl1pPr marL="0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55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09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64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18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74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26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80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35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pos="158" userDrawn="1">
          <p15:clr>
            <a:srgbClr val="F26B43"/>
          </p15:clr>
        </p15:guide>
        <p15:guide id="2" pos="5602" userDrawn="1">
          <p15:clr>
            <a:srgbClr val="F26B43"/>
          </p15:clr>
        </p15:guide>
        <p15:guide id="3" orient="horz" pos="4156" userDrawn="1">
          <p15:clr>
            <a:srgbClr val="F26B43"/>
          </p15:clr>
        </p15:guide>
        <p15:guide id="4" orient="horz" pos="164" userDrawn="1">
          <p15:clr>
            <a:srgbClr val="F26B43"/>
          </p15:clr>
        </p15:guide>
        <p15:guide id="5" pos="635" userDrawn="1">
          <p15:clr>
            <a:srgbClr val="F26B43"/>
          </p15:clr>
        </p15:guide>
        <p15:guide id="6" orient="horz" pos="777" userDrawn="1">
          <p15:clr>
            <a:srgbClr val="F26B43"/>
          </p15:clr>
        </p15:guide>
        <p15:guide id="7" orient="horz" pos="595" userDrawn="1">
          <p15:clr>
            <a:srgbClr val="F26B43"/>
          </p15:clr>
        </p15:guide>
        <p15:guide id="0" orient="horz" pos="3793" userDrawn="1">
          <p15:clr>
            <a:srgbClr val="F26B43"/>
          </p15:clr>
        </p15:guide>
        <p15:guide id="8" orient="horz" pos="3634" userDrawn="1">
          <p15:clr>
            <a:srgbClr val="F26B43"/>
          </p15:clr>
        </p15:guide>
        <p15:guide id="9" pos="2812" userDrawn="1">
          <p15:clr>
            <a:srgbClr val="F26B43"/>
          </p15:clr>
        </p15:guide>
        <p15:guide id="10" pos="2948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 userDrawn="1"/>
        </p:nvSpPr>
        <p:spPr>
          <a:xfrm>
            <a:off x="198837" y="5624518"/>
            <a:ext cx="8748713" cy="99045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sz="1800"/>
          </a:p>
        </p:txBody>
      </p:sp>
      <p:sp>
        <p:nvSpPr>
          <p:cNvPr id="6" name="Заголовок 5"/>
          <p:cNvSpPr>
            <a:spLocks noGrp="1"/>
          </p:cNvSpPr>
          <p:nvPr>
            <p:ph type="title"/>
          </p:nvPr>
        </p:nvSpPr>
        <p:spPr>
          <a:xfrm>
            <a:off x="628650" y="365129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add title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4337720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309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578" indent="-228578" algn="l" defTabSz="9143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34" indent="-228578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886" indent="-228578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040" indent="-228578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195" indent="-228578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349" indent="-228578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04" indent="-228578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658" indent="-228578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814" indent="-228578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uk-UA"/>
      </a:defPPr>
      <a:lvl1pPr marL="0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55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09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64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18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74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26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80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35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pos="125" userDrawn="1">
          <p15:clr>
            <a:srgbClr val="F26B43"/>
          </p15:clr>
        </p15:guide>
        <p15:guide id="2" pos="5636" userDrawn="1">
          <p15:clr>
            <a:srgbClr val="F26B43"/>
          </p15:clr>
        </p15:guide>
        <p15:guide id="3" orient="horz" pos="4156" userDrawn="1">
          <p15:clr>
            <a:srgbClr val="F26B43"/>
          </p15:clr>
        </p15:guide>
        <p15:guide id="4" orient="horz" pos="164" userDrawn="1">
          <p15:clr>
            <a:srgbClr val="F26B43"/>
          </p15:clr>
        </p15:guide>
        <p15:guide id="5" pos="635" userDrawn="1">
          <p15:clr>
            <a:srgbClr val="F26B43"/>
          </p15:clr>
        </p15:guide>
        <p15:guide id="6" orient="horz" pos="777" userDrawn="1">
          <p15:clr>
            <a:srgbClr val="F26B43"/>
          </p15:clr>
        </p15:guide>
        <p15:guide id="7" orient="horz" pos="595" userDrawn="1">
          <p15:clr>
            <a:srgbClr val="F26B43"/>
          </p15:clr>
        </p15:guide>
        <p15:guide id="8" orient="horz" pos="3748" userDrawn="1">
          <p15:clr>
            <a:srgbClr val="F26B43"/>
          </p15:clr>
        </p15:guide>
        <p15:guide id="9" orient="horz" pos="35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5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png"/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png"/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4.png"/><Relationship Id="rId18" Type="http://schemas.openxmlformats.org/officeDocument/2006/relationships/hyperlink" Target="https://www.google.com.ua/url?sa=i&amp;rct=j&amp;q=&amp;esrc=s&amp;source=images&amp;cd=&amp;cad=rja&amp;uact=8&amp;ved=0ahUKEwie5KSRsYrXAhWmd5oKHRuQAPEQjRwIBw&amp;url=https://www.ctl.io/managed-services/iis/&amp;psig=AOvVaw1w2hN5L1NeZmsYsl_wfYvj&amp;ust=1508973114781588" TargetMode="External"/><Relationship Id="rId26" Type="http://schemas.openxmlformats.org/officeDocument/2006/relationships/hyperlink" Target="https://www.google.com.ua/url?sa=i&amp;rct=j&amp;q=&amp;esrc=s&amp;source=images&amp;cd=&amp;cad=rja&amp;uact=8&amp;ved=0ahUKEwj83J66h4vXAhXENJoKHcwXAugQjRwIBw&amp;url=https://www.pluralsight.com/browse/business-professional/scrum&amp;psig=AOvVaw28i4NKfzHXsInvD5em5bHV&amp;ust=1508996280058952" TargetMode="External"/><Relationship Id="rId3" Type="http://schemas.openxmlformats.org/officeDocument/2006/relationships/image" Target="../media/image19.jpeg"/><Relationship Id="rId21" Type="http://schemas.openxmlformats.org/officeDocument/2006/relationships/image" Target="../media/image28.png"/><Relationship Id="rId7" Type="http://schemas.openxmlformats.org/officeDocument/2006/relationships/image" Target="../media/image21.png"/><Relationship Id="rId12" Type="http://schemas.openxmlformats.org/officeDocument/2006/relationships/hyperlink" Target="https://www.google.com.ua/url?sa=i&amp;rct=j&amp;q=&amp;esrc=s&amp;source=images&amp;cd=&amp;cad=rja&amp;uact=8&amp;ved=0ahUKEwiPt5ibrIrXAhVmJpoKHfpTAawQjRwIBw&amp;url=https://ardalis.com/encapsulated-collections-in-entity-framework-core&amp;psig=AOvVaw2PKspA2LXvPgdvm4ZWKHUl&amp;ust=1508971799357914" TargetMode="External"/><Relationship Id="rId17" Type="http://schemas.openxmlformats.org/officeDocument/2006/relationships/image" Target="../media/image26.png"/><Relationship Id="rId25" Type="http://schemas.openxmlformats.org/officeDocument/2006/relationships/image" Target="../media/image30.jpeg"/><Relationship Id="rId33" Type="http://schemas.openxmlformats.org/officeDocument/2006/relationships/image" Target="../media/image35.png"/><Relationship Id="rId2" Type="http://schemas.openxmlformats.org/officeDocument/2006/relationships/hyperlink" Target="https://www.google.com.ua/url?sa=i&amp;rct=j&amp;q=&amp;esrc=s&amp;source=images&amp;cd=&amp;cad=rja&amp;uact=8&amp;ved=0ahUKEwjygsDXrIrXAhWBAJoKHch1BpkQjRwIBw&amp;url=https://kanbanize.com/blog/kanbanize-github-integration/&amp;psig=AOvVaw12_iuw0-WXFO3zpjzDcvse&amp;ust=1508971938159198" TargetMode="External"/><Relationship Id="rId16" Type="http://schemas.openxmlformats.org/officeDocument/2006/relationships/hyperlink" Target="https://www.google.com.ua/url?sa=i&amp;rct=j&amp;q=&amp;esrc=s&amp;source=images&amp;cd=&amp;cad=rja&amp;uact=8&amp;ved=0ahUKEwip883FrIrXAhXoA5oKHTa_BaIQjRwIBw&amp;url=https://www.linkedin.com/pulse/why-i-switched-from-subversion-git-never-looked-back-erik-rakhorst&amp;psig=AOvVaw03SVruyRKEY5uEpuf7L2nk&amp;ust=1508971901515375" TargetMode="External"/><Relationship Id="rId20" Type="http://schemas.openxmlformats.org/officeDocument/2006/relationships/hyperlink" Target="https://www.google.com.ua/url?sa=i&amp;rct=j&amp;q=&amp;esrc=s&amp;source=images&amp;cd=&amp;cad=rja&amp;uact=8&amp;ved=0ahUKEwjJkNW0sYrXAhXkJZoKHfIUABoQjRwIBw&amp;url=https://phaser.io/community/slack&amp;psig=AOvVaw2NgVYkwJPUp7yxmuVF0UL8&amp;ust=1508973206425212" TargetMode="External"/><Relationship Id="rId29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google.com.ua/url?sa=i&amp;rct=j&amp;q=&amp;esrc=s&amp;source=images&amp;cd=&amp;cad=rja&amp;uact=8&amp;ved=0ahUKEwigoojKq4rXAhVkDJoKHUDwBhEQjRwIBw&amp;url=http://ru.bmstu.wiki/Bootstrap_(front-end_framework)&amp;psig=AOvVaw2U4ipTCWmGOzffeYSXmxE9&amp;ust=1508971617397528" TargetMode="External"/><Relationship Id="rId11" Type="http://schemas.openxmlformats.org/officeDocument/2006/relationships/image" Target="../media/image23.png"/><Relationship Id="rId24" Type="http://schemas.openxmlformats.org/officeDocument/2006/relationships/hyperlink" Target="https://www.google.com.ua/url?sa=i&amp;rct=j&amp;q=&amp;esrc=s&amp;source=images&amp;cd=&amp;cad=rja&amp;uact=8&amp;ved=0ahUKEwjmlZmPh4vXAhUGMZoKHa-TDogQjRwIBw&amp;url=http://www.techgazet.com/install-git-client-smartgit/&amp;psig=AOvVaw1dRPeOV8uv1czGhpfjB6jE&amp;ust=1508996202021477" TargetMode="External"/><Relationship Id="rId32" Type="http://schemas.openxmlformats.org/officeDocument/2006/relationships/image" Target="../media/image34.png"/><Relationship Id="rId5" Type="http://schemas.openxmlformats.org/officeDocument/2006/relationships/image" Target="../media/image20.png"/><Relationship Id="rId15" Type="http://schemas.openxmlformats.org/officeDocument/2006/relationships/image" Target="../media/image25.png"/><Relationship Id="rId23" Type="http://schemas.openxmlformats.org/officeDocument/2006/relationships/image" Target="../media/image29.png"/><Relationship Id="rId28" Type="http://schemas.openxmlformats.org/officeDocument/2006/relationships/hyperlink" Target="https://www.google.com.ua/url?sa=i&amp;rct=j&amp;q=&amp;esrc=s&amp;source=images&amp;cd=&amp;cad=rja&amp;uact=8&amp;ved=0ahUKEwiW4eqVsovXAhXDYpoKHYS_AWEQjRwIBw&amp;url=https://en.wikipedia.org/wiki/HTML&amp;psig=AOvVaw2DY59ZKtTHEanVS1bMv6lb&amp;ust=1509007775020817" TargetMode="External"/><Relationship Id="rId10" Type="http://schemas.openxmlformats.org/officeDocument/2006/relationships/hyperlink" Target="https://www.google.com.ua/url?sa=i&amp;rct=j&amp;q=&amp;esrc=s&amp;source=images&amp;cd=&amp;cad=rja&amp;uact=8&amp;ved=0ahUKEwjnyquBrIrXAhXDa5oKHf4OCfwQjRwIBw&amp;url=https://blogs.msdn.microsoft.com/david/2017/07/20/setting_up_raspian_and_dotnet_core_2_0_on_a_raspberry_pi/&amp;psig=AOvVaw1cEhvb3l5KykmzKEOV0pKe&amp;ust=1508971749009625" TargetMode="External"/><Relationship Id="rId19" Type="http://schemas.openxmlformats.org/officeDocument/2006/relationships/image" Target="../media/image27.png"/><Relationship Id="rId31" Type="http://schemas.openxmlformats.org/officeDocument/2006/relationships/image" Target="../media/image33.png"/><Relationship Id="rId4" Type="http://schemas.openxmlformats.org/officeDocument/2006/relationships/hyperlink" Target="https://www.google.com.ua/url?sa=i&amp;rct=j&amp;q=&amp;esrc=s&amp;source=images&amp;cd=&amp;cad=rja&amp;uact=8&amp;ved=0ahUKEwijk-Sgq4rXAhXpdpoKHQ8WCSAQjRwIBw&amp;url=https://www.quora.com/What-is-required-to-start-learning-React&amp;psig=AOvVaw2BnxnrOfdDrKZq4DW322W0&amp;ust=1508971559801588" TargetMode="External"/><Relationship Id="rId9" Type="http://schemas.openxmlformats.org/officeDocument/2006/relationships/image" Target="../media/image22.png"/><Relationship Id="rId14" Type="http://schemas.openxmlformats.org/officeDocument/2006/relationships/hyperlink" Target="https://www.google.com.ua/url?sa=i&amp;rct=j&amp;q=&amp;esrc=s&amp;source=images&amp;cd=&amp;cad=rja&amp;uact=8&amp;ved=0ahUKEwiLzaO0rIrXAhVLD5oKHbMFAmcQjRwIBw&amp;url=https://github.com/postmanlabs/postman-app-support&amp;psig=AOvVaw3e0ceWCkroGSGkWPo59WXB&amp;ust=1508971865062551" TargetMode="External"/><Relationship Id="rId22" Type="http://schemas.openxmlformats.org/officeDocument/2006/relationships/hyperlink" Target="https://www.google.com.ua/url?sa=i&amp;rct=j&amp;q=&amp;esrc=s&amp;source=images&amp;cd=&amp;cad=rja&amp;uact=8&amp;ved=0ahUKEwj5hI_khovXAhWKB5oKHVZdCWUQjRwIBw&amp;url=https://mva.microsoft.com/product-training/visual-studio-courses&amp;psig=AOvVaw269nDvIEgxcGnfPo_Ert9G&amp;ust=1508996125232064" TargetMode="External"/><Relationship Id="rId27" Type="http://schemas.openxmlformats.org/officeDocument/2006/relationships/image" Target="../media/image31.png"/><Relationship Id="rId30" Type="http://schemas.openxmlformats.org/officeDocument/2006/relationships/hyperlink" Target="https://www.google.com.ua/url?sa=i&amp;rct=j&amp;q=&amp;esrc=s&amp;source=images&amp;cd=&amp;cad=rja&amp;uact=8&amp;ved=0ahUKEwiP4PC4sovXAhVBQpoKHf_YBIMQjRwIBw&amp;url=http://divinitycomputing.com/technologies/css-3/&amp;psig=AOvVaw15QecRiVzo01W_xx8nUCWm&amp;ust=1509007848920786" TargetMode="External"/><Relationship Id="rId8" Type="http://schemas.openxmlformats.org/officeDocument/2006/relationships/hyperlink" Target="https://www.google.com.ua/url?sa=i&amp;rct=j&amp;q=&amp;esrc=s&amp;source=images&amp;cd=&amp;cad=rja&amp;uact=8&amp;ved=0ahUKEwjA3Zrnq4rXAhVrCpoKHV4QAwQQjRwIBw&amp;url=https://pub.docuware.com/en/ms-sql-for-docuware&amp;psig=AOvVaw2zwJwbwIacJXNxxv2dB-32&amp;ust=1508971706716186" TargetMode="Externa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2.png"/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3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3.png"/><Relationship Id="rId2" Type="http://schemas.openxmlformats.org/officeDocument/2006/relationships/image" Target="../media/image234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6.png"/><Relationship Id="rId2" Type="http://schemas.openxmlformats.org/officeDocument/2006/relationships/image" Target="../media/image2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7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9.png"/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0.png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2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jpeg"/><Relationship Id="rId5" Type="http://schemas.openxmlformats.org/officeDocument/2006/relationships/image" Target="../media/image43.jpeg"/><Relationship Id="rId4" Type="http://schemas.openxmlformats.org/officeDocument/2006/relationships/image" Target="../media/image42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7" Type="http://schemas.openxmlformats.org/officeDocument/2006/relationships/image" Target="../media/image51.jpe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jpeg"/><Relationship Id="rId5" Type="http://schemas.openxmlformats.org/officeDocument/2006/relationships/image" Target="../media/image49.jpeg"/><Relationship Id="rId4" Type="http://schemas.openxmlformats.org/officeDocument/2006/relationships/image" Target="../media/image48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6.jpeg"/><Relationship Id="rId7" Type="http://schemas.openxmlformats.org/officeDocument/2006/relationships/hyperlink" Target="https://www.google.com.ua/url?sa=i&amp;rct=j&amp;q=&amp;esrc=s&amp;source=images&amp;cd=&amp;cad=rja&amp;uact=8&amp;ved=0ahUKEwj21dHikYvXAhWBQZoKHcTICN4QjRwIBw&amp;url=https://vkfaces.com/vk/users/145/77/86&amp;psig=AOvVaw0uOvlIz2QvWxANrncESSWd&amp;ust=1508999077293790" TargetMode="Externa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11" Type="http://schemas.openxmlformats.org/officeDocument/2006/relationships/image" Target="../media/image13.jpeg"/><Relationship Id="rId5" Type="http://schemas.openxmlformats.org/officeDocument/2006/relationships/image" Target="../media/image8.jpeg"/><Relationship Id="rId10" Type="http://schemas.openxmlformats.org/officeDocument/2006/relationships/image" Target="../media/image12.png"/><Relationship Id="rId4" Type="http://schemas.openxmlformats.org/officeDocument/2006/relationships/image" Target="../media/image7.jpeg"/><Relationship Id="rId9" Type="http://schemas.openxmlformats.org/officeDocument/2006/relationships/image" Target="../media/image11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.ua/url?sa=i&amp;rct=j&amp;q=&amp;esrc=s&amp;source=images&amp;cd=&amp;cad=rja&amp;uact=8&amp;ved=0ahUKEwiYh-vpx4vXAhUhApoKHY_1CH4QjRwIBw&amp;url=http://www.freepngimg.com/png/11641-database-free-download-png&amp;psig=AOvVaw3H0dIIiAT9yQna1lJxZ729&amp;ust=1509013585264850" TargetMode="External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hyperlink" Target="https://www.google.com.ua/url?sa=i&amp;rct=j&amp;q=&amp;esrc=s&amp;source=images&amp;cd=&amp;cad=rja&amp;uact=8&amp;ved=0ahUKEwjK-6aIqYrXAhVMSZoKHdeTCr4QjRwIBw&amp;url=http://www.security.bg/ljubopitno/testove/test-koya-e-naj-podhodyashtata-profesiya-za-vas&amp;psig=AOvVaw35sCGh3SDv5_BEcdXDRTp6&amp;ust=1508970807805567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hyperlink" Target="https://www.google.com.ua/url?sa=i&amp;rct=j&amp;q=&amp;esrc=s&amp;source=images&amp;cd=&amp;cad=rja&amp;uact=8&amp;ved=0ahUKEwj5yPruqYrXAhUiLZoKHc-_DZYQjRwIBw&amp;url=http://ru.onedirection.wikia.com/wiki/%D0%A4%D0%B0%D0%B9%D0%BB:%D0%9D%D0%B5%D1%82_%D1%84%D0%BE%D1%82%D0%BE.png&amp;psig=AOvVaw2X5_cwxCk8aYbJB1IEzHd8&amp;ust=1508971163967846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eg"/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6.jpeg"/><Relationship Id="rId4" Type="http://schemas.openxmlformats.org/officeDocument/2006/relationships/image" Target="../media/image95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e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9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jpeg"/><Relationship Id="rId2" Type="http://schemas.openxmlformats.org/officeDocument/2006/relationships/image" Target="../media/image124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jpeg"/><Relationship Id="rId2" Type="http://schemas.openxmlformats.org/officeDocument/2006/relationships/image" Target="../media/image126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jpeg"/><Relationship Id="rId2" Type="http://schemas.openxmlformats.org/officeDocument/2006/relationships/image" Target="../media/image12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0.jpe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jpeg"/><Relationship Id="rId2" Type="http://schemas.openxmlformats.org/officeDocument/2006/relationships/image" Target="../media/image13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3.jpe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jpeg"/><Relationship Id="rId2" Type="http://schemas.openxmlformats.org/officeDocument/2006/relationships/image" Target="../media/image134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jpeg"/><Relationship Id="rId2" Type="http://schemas.openxmlformats.org/officeDocument/2006/relationships/image" Target="../media/image136.jpe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9.jpe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jpeg"/><Relationship Id="rId2" Type="http://schemas.openxmlformats.org/officeDocument/2006/relationships/image" Target="../media/image140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jpeg"/><Relationship Id="rId2" Type="http://schemas.openxmlformats.org/officeDocument/2006/relationships/image" Target="../media/image14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3.jpe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8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4.png"/><Relationship Id="rId4" Type="http://schemas.openxmlformats.org/officeDocument/2006/relationships/image" Target="../media/image153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0.png"/><Relationship Id="rId4" Type="http://schemas.openxmlformats.org/officeDocument/2006/relationships/image" Target="../media/image159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0.png"/><Relationship Id="rId5" Type="http://schemas.openxmlformats.org/officeDocument/2006/relationships/image" Target="../media/image165.png"/><Relationship Id="rId4" Type="http://schemas.openxmlformats.org/officeDocument/2006/relationships/image" Target="../media/image164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8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1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8.png"/><Relationship Id="rId4" Type="http://schemas.openxmlformats.org/officeDocument/2006/relationships/image" Target="../media/image177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2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5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8.pn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4.png"/><Relationship Id="rId4" Type="http://schemas.openxmlformats.org/officeDocument/2006/relationships/image" Target="../media/image193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jpeg"/><Relationship Id="rId2" Type="http://schemas.openxmlformats.org/officeDocument/2006/relationships/image" Target="../media/image19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jpeg"/><Relationship Id="rId2" Type="http://schemas.openxmlformats.org/officeDocument/2006/relationships/image" Target="../media/image201.jpe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jpeg"/><Relationship Id="rId2" Type="http://schemas.openxmlformats.org/officeDocument/2006/relationships/image" Target="../media/image203.jpe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8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5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png"/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8626" y="1574276"/>
            <a:ext cx="7452358" cy="3302481"/>
          </a:xfrm>
        </p:spPr>
        <p:txBody>
          <a:bodyPr/>
          <a:lstStyle/>
          <a:p>
            <a:pPr algn="ctr"/>
            <a:r>
              <a:rPr lang="en-AU" dirty="0"/>
              <a:t>Educational Program </a:t>
            </a:r>
            <a:r>
              <a:rPr lang="en-AU" dirty="0" smtClean="0"/>
              <a:t>Advisor</a:t>
            </a:r>
            <a:br>
              <a:rPr lang="en-AU" dirty="0" smtClean="0"/>
            </a:br>
            <a:r>
              <a:rPr lang="en-AU" dirty="0" smtClean="0"/>
              <a:t/>
            </a:r>
            <a:br>
              <a:rPr lang="en-AU" dirty="0" smtClean="0"/>
            </a:br>
            <a:r>
              <a:rPr lang="en-AU" sz="2800" dirty="0" smtClean="0"/>
              <a:t>Lv-273.NET</a:t>
            </a:r>
            <a:endParaRPr lang="uk-UA" sz="2800" dirty="0"/>
          </a:p>
        </p:txBody>
      </p:sp>
    </p:spTree>
    <p:extLst>
      <p:ext uri="{BB962C8B-B14F-4D97-AF65-F5344CB8AC3E}">
        <p14:creationId xmlns:p14="http://schemas.microsoft.com/office/powerpoint/2010/main" val="2752695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>
          <a:xfrm>
            <a:off x="2296253" y="943560"/>
            <a:ext cx="7375154" cy="454573"/>
          </a:xfrm>
        </p:spPr>
        <p:txBody>
          <a:bodyPr/>
          <a:lstStyle/>
          <a:p>
            <a:r>
              <a:rPr lang="en-US" dirty="0" smtClean="0"/>
              <a:t>Abit-poisk.org.ua</a:t>
            </a:r>
            <a:endParaRPr lang="uk-UA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930" y="1633490"/>
            <a:ext cx="7476810" cy="420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5558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175" y="1809946"/>
            <a:ext cx="8833895" cy="4557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  <a:solidFill>
            <a:srgbClr val="FF9900"/>
          </a:solidFill>
        </p:grpSpPr>
        <p:sp>
          <p:nvSpPr>
            <p:cNvPr id="6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Taras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100</a:t>
            </a:fld>
            <a:endParaRPr lang="en-US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8020172" y="1846884"/>
            <a:ext cx="923788" cy="2450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9" name="Подзаголовок 9"/>
          <p:cNvSpPr>
            <a:spLocks noGrp="1"/>
          </p:cNvSpPr>
          <p:nvPr>
            <p:ph type="subTitle" idx="1"/>
          </p:nvPr>
        </p:nvSpPr>
        <p:spPr>
          <a:xfrm>
            <a:off x="272144" y="908050"/>
            <a:ext cx="7375154" cy="454573"/>
          </a:xfrm>
        </p:spPr>
        <p:txBody>
          <a:bodyPr/>
          <a:lstStyle/>
          <a:p>
            <a:r>
              <a:rPr lang="en-US" dirty="0"/>
              <a:t>Personal </a:t>
            </a:r>
            <a:r>
              <a:rPr lang="en-US" dirty="0" smtClean="0"/>
              <a:t>Cabinet - </a:t>
            </a:r>
            <a:r>
              <a:rPr lang="en-US" dirty="0"/>
              <a:t>Change </a:t>
            </a:r>
            <a:r>
              <a:rPr lang="en-US" dirty="0" smtClean="0"/>
              <a:t>Password </a:t>
            </a:r>
            <a:endParaRPr lang="en-US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2026763" y="4015819"/>
            <a:ext cx="3223967" cy="23567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46498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143" y="1786606"/>
            <a:ext cx="6166363" cy="40060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3607" y="748780"/>
            <a:ext cx="2410393" cy="28035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  <a:solidFill>
            <a:srgbClr val="FF9900"/>
          </a:solidFill>
        </p:grpSpPr>
        <p:sp>
          <p:nvSpPr>
            <p:cNvPr id="7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Taras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101</a:t>
            </a:fld>
            <a:endParaRPr lang="en-US" dirty="0"/>
          </a:p>
        </p:txBody>
      </p:sp>
      <p:sp>
        <p:nvSpPr>
          <p:cNvPr id="9" name="Подзаголовок 9"/>
          <p:cNvSpPr>
            <a:spLocks noGrp="1"/>
          </p:cNvSpPr>
          <p:nvPr>
            <p:ph type="subTitle" idx="1"/>
          </p:nvPr>
        </p:nvSpPr>
        <p:spPr>
          <a:xfrm>
            <a:off x="272144" y="908050"/>
            <a:ext cx="7375154" cy="454573"/>
          </a:xfrm>
        </p:spPr>
        <p:txBody>
          <a:bodyPr/>
          <a:lstStyle/>
          <a:p>
            <a:r>
              <a:rPr lang="en-US" dirty="0" smtClean="0"/>
              <a:t>Change Password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4444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271" y="1539906"/>
            <a:ext cx="6491429" cy="44081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7612" y="3743972"/>
            <a:ext cx="4312356" cy="26405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  <a:solidFill>
            <a:srgbClr val="FF9900"/>
          </a:solidFill>
        </p:grpSpPr>
        <p:sp>
          <p:nvSpPr>
            <p:cNvPr id="7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Taras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102</a:t>
            </a:fld>
            <a:endParaRPr lang="en-US" dirty="0"/>
          </a:p>
        </p:txBody>
      </p:sp>
      <p:sp>
        <p:nvSpPr>
          <p:cNvPr id="9" name="Подзаголовок 9"/>
          <p:cNvSpPr>
            <a:spLocks noGrp="1"/>
          </p:cNvSpPr>
          <p:nvPr>
            <p:ph type="subTitle" idx="1"/>
          </p:nvPr>
        </p:nvSpPr>
        <p:spPr>
          <a:xfrm>
            <a:off x="272144" y="908050"/>
            <a:ext cx="7375154" cy="454573"/>
          </a:xfrm>
        </p:spPr>
        <p:txBody>
          <a:bodyPr/>
          <a:lstStyle/>
          <a:p>
            <a:r>
              <a:rPr lang="en-US" dirty="0" smtClean="0"/>
              <a:t>Change Password React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2411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  <a:solidFill>
            <a:srgbClr val="FF9900"/>
          </a:solidFill>
        </p:grpSpPr>
        <p:sp>
          <p:nvSpPr>
            <p:cNvPr id="6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Taras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103</a:t>
            </a:fld>
            <a:endParaRPr lang="en-US" dirty="0"/>
          </a:p>
        </p:txBody>
      </p:sp>
      <p:sp>
        <p:nvSpPr>
          <p:cNvPr id="9" name="Подзаголовок 9"/>
          <p:cNvSpPr>
            <a:spLocks noGrp="1"/>
          </p:cNvSpPr>
          <p:nvPr>
            <p:ph type="subTitle" idx="1"/>
          </p:nvPr>
        </p:nvSpPr>
        <p:spPr>
          <a:xfrm>
            <a:off x="272144" y="908050"/>
            <a:ext cx="7375154" cy="454573"/>
          </a:xfrm>
        </p:spPr>
        <p:txBody>
          <a:bodyPr/>
          <a:lstStyle/>
          <a:p>
            <a:r>
              <a:rPr lang="en-US" dirty="0"/>
              <a:t>Personal </a:t>
            </a:r>
            <a:r>
              <a:rPr lang="en-US" dirty="0" smtClean="0"/>
              <a:t>Cabinet Tests Result</a:t>
            </a:r>
            <a:endParaRPr lang="en-US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71146"/>
            <a:ext cx="9144000" cy="4652801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113122" y="4977355"/>
            <a:ext cx="6890993" cy="93325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728380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72144" y="908050"/>
            <a:ext cx="8663626" cy="454573"/>
          </a:xfrm>
        </p:spPr>
        <p:txBody>
          <a:bodyPr/>
          <a:lstStyle/>
          <a:p>
            <a:pPr algn="ctr"/>
            <a:r>
              <a:rPr lang="en-US" dirty="0" smtClean="0"/>
              <a:t>DB models for Test </a:t>
            </a:r>
            <a:r>
              <a:rPr lang="en-US" dirty="0"/>
              <a:t>R</a:t>
            </a:r>
            <a:r>
              <a:rPr lang="en-US" dirty="0" smtClean="0"/>
              <a:t>esult</a:t>
            </a:r>
          </a:p>
          <a:p>
            <a:endParaRPr lang="uk-UA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4697" y="1584356"/>
            <a:ext cx="6914962" cy="4783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4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  <a:solidFill>
            <a:srgbClr val="00B050"/>
          </a:solidFill>
        </p:grpSpPr>
        <p:sp>
          <p:nvSpPr>
            <p:cNvPr id="5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Vasya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104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0864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8600" y="2546350"/>
            <a:ext cx="8255000" cy="4311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554709" y="678716"/>
            <a:ext cx="2589291" cy="29139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7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  <a:solidFill>
            <a:srgbClr val="00B050"/>
          </a:solidFill>
        </p:grpSpPr>
        <p:sp>
          <p:nvSpPr>
            <p:cNvPr id="8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Vasya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105</a:t>
            </a:fld>
            <a:endParaRPr lang="en-US" dirty="0"/>
          </a:p>
        </p:txBody>
      </p:sp>
      <p:sp>
        <p:nvSpPr>
          <p:cNvPr id="10" name="Подзаголовок 9"/>
          <p:cNvSpPr>
            <a:spLocks noGrp="1"/>
          </p:cNvSpPr>
          <p:nvPr>
            <p:ph type="subTitle" idx="1"/>
          </p:nvPr>
        </p:nvSpPr>
        <p:spPr>
          <a:xfrm>
            <a:off x="272144" y="908050"/>
            <a:ext cx="7375154" cy="454573"/>
          </a:xfrm>
        </p:spPr>
        <p:txBody>
          <a:bodyPr/>
          <a:lstStyle/>
          <a:p>
            <a:r>
              <a:rPr lang="en-US" dirty="0"/>
              <a:t>Personal </a:t>
            </a:r>
            <a:r>
              <a:rPr lang="en-US" dirty="0" smtClean="0"/>
              <a:t>Cabinet add Tests Result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5185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72143" y="838600"/>
            <a:ext cx="8582489" cy="454573"/>
          </a:xfrm>
        </p:spPr>
        <p:txBody>
          <a:bodyPr/>
          <a:lstStyle/>
          <a:p>
            <a:r>
              <a:rPr lang="en-US" dirty="0" smtClean="0"/>
              <a:t>Getting Saved Test Results DAL</a:t>
            </a:r>
            <a:endParaRPr lang="uk-UA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144" y="1337241"/>
            <a:ext cx="6107983" cy="5448394"/>
          </a:xfrm>
          <a:prstGeom prst="rect">
            <a:avLst/>
          </a:prstGeom>
        </p:spPr>
      </p:pic>
      <p:sp>
        <p:nvSpPr>
          <p:cNvPr id="11" name="Прямоугольник 10"/>
          <p:cNvSpPr/>
          <p:nvPr/>
        </p:nvSpPr>
        <p:spPr>
          <a:xfrm>
            <a:off x="272143" y="1337241"/>
            <a:ext cx="5588829" cy="164067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Прямоугольник 11"/>
          <p:cNvSpPr/>
          <p:nvPr/>
        </p:nvSpPr>
        <p:spPr>
          <a:xfrm>
            <a:off x="272142" y="2977919"/>
            <a:ext cx="6014357" cy="380771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Прямоугольник 12"/>
          <p:cNvSpPr/>
          <p:nvPr/>
        </p:nvSpPr>
        <p:spPr>
          <a:xfrm>
            <a:off x="475343" y="5314950"/>
            <a:ext cx="4757057" cy="136619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933"/>
          <a:stretch/>
        </p:blipFill>
        <p:spPr>
          <a:xfrm>
            <a:off x="6891533" y="708858"/>
            <a:ext cx="2257278" cy="2047619"/>
          </a:xfrm>
          <a:prstGeom prst="rect">
            <a:avLst/>
          </a:prstGeom>
        </p:spPr>
      </p:pic>
      <p:grpSp>
        <p:nvGrpSpPr>
          <p:cNvPr id="8" name="Group 11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9" name="Pentagon 12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Vanya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106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8996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2" grpId="0" animBg="1"/>
      <p:bldP spid="13" grpId="0" animBg="1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72143" y="838600"/>
            <a:ext cx="8582489" cy="454573"/>
          </a:xfrm>
        </p:spPr>
        <p:txBody>
          <a:bodyPr/>
          <a:lstStyle/>
          <a:p>
            <a:r>
              <a:rPr lang="en-US" dirty="0" err="1" smtClean="0"/>
              <a:t>SavedTestResult.tsx</a:t>
            </a:r>
            <a:r>
              <a:rPr lang="en-US" dirty="0" smtClean="0"/>
              <a:t> component</a:t>
            </a:r>
            <a:endParaRPr lang="uk-UA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143" y="1390784"/>
            <a:ext cx="8211696" cy="4172532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381" y="1584750"/>
            <a:ext cx="3047619" cy="4647619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501567" y="2699132"/>
            <a:ext cx="5227203" cy="93662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11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9" name="Pentagon 12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Vanya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107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3604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749" y="1799749"/>
            <a:ext cx="8833895" cy="4557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  <a:solidFill>
            <a:srgbClr val="FF9900"/>
          </a:solidFill>
        </p:grpSpPr>
        <p:sp>
          <p:nvSpPr>
            <p:cNvPr id="6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Taras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108</a:t>
            </a:fld>
            <a:endParaRPr lang="en-US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8020172" y="1846884"/>
            <a:ext cx="923788" cy="2450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9" name="Подзаголовок 9"/>
          <p:cNvSpPr>
            <a:spLocks noGrp="1"/>
          </p:cNvSpPr>
          <p:nvPr>
            <p:ph type="subTitle" idx="1"/>
          </p:nvPr>
        </p:nvSpPr>
        <p:spPr>
          <a:xfrm>
            <a:off x="272144" y="908050"/>
            <a:ext cx="7375154" cy="454573"/>
          </a:xfrm>
        </p:spPr>
        <p:txBody>
          <a:bodyPr/>
          <a:lstStyle/>
          <a:p>
            <a:r>
              <a:rPr lang="en-US" dirty="0"/>
              <a:t>Personal </a:t>
            </a:r>
            <a:r>
              <a:rPr lang="en-US" dirty="0" smtClean="0"/>
              <a:t>Cabinet – Favorite Specialties</a:t>
            </a:r>
            <a:endParaRPr lang="en-US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1866504" y="4562573"/>
            <a:ext cx="4110090" cy="2545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375367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14399" y="745273"/>
            <a:ext cx="7266349" cy="5868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4" name="Group 8"/>
          <p:cNvGrpSpPr/>
          <p:nvPr/>
        </p:nvGrpSpPr>
        <p:grpSpPr>
          <a:xfrm>
            <a:off x="7141480" y="276657"/>
            <a:ext cx="1757384" cy="369332"/>
            <a:chOff x="7192651" y="1307102"/>
            <a:chExt cx="1757384" cy="369332"/>
          </a:xfrm>
          <a:solidFill>
            <a:srgbClr val="00B050"/>
          </a:solidFill>
        </p:grpSpPr>
        <p:sp>
          <p:nvSpPr>
            <p:cNvPr id="5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Vasya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109</a:t>
            </a:fld>
            <a:endParaRPr lang="en-US" dirty="0"/>
          </a:p>
        </p:txBody>
      </p:sp>
      <p:sp>
        <p:nvSpPr>
          <p:cNvPr id="8" name="Подзаголовок 9"/>
          <p:cNvSpPr>
            <a:spLocks noGrp="1"/>
          </p:cNvSpPr>
          <p:nvPr>
            <p:ph type="subTitle" idx="1"/>
          </p:nvPr>
        </p:nvSpPr>
        <p:spPr>
          <a:xfrm>
            <a:off x="272144" y="908050"/>
            <a:ext cx="7375154" cy="454573"/>
          </a:xfrm>
        </p:spPr>
        <p:txBody>
          <a:bodyPr/>
          <a:lstStyle/>
          <a:p>
            <a:r>
              <a:rPr lang="en-US" dirty="0" smtClean="0"/>
              <a:t>Favorite Specialties Models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2292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4" name="Picture 16" descr="Результат пошуку зображень за запитом &quot;git hub&quot;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297" y="5564138"/>
            <a:ext cx="2111591" cy="1235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>
          <a:xfrm>
            <a:off x="284353" y="975879"/>
            <a:ext cx="7375154" cy="454573"/>
          </a:xfrm>
        </p:spPr>
        <p:txBody>
          <a:bodyPr/>
          <a:lstStyle/>
          <a:p>
            <a:r>
              <a:rPr lang="en-US" dirty="0" smtClean="0"/>
              <a:t>Technologies we use</a:t>
            </a:r>
            <a:endParaRPr lang="en-US" dirty="0"/>
          </a:p>
        </p:txBody>
      </p:sp>
      <p:pic>
        <p:nvPicPr>
          <p:cNvPr id="2050" name="Picture 2" descr="Результат пошуку зображень за запитом &quot;react&quot;">
            <a:hlinkClick r:id="rId4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736" y="1430452"/>
            <a:ext cx="1834711" cy="857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Результат пошуку зображень за запитом &quot;bootstrap&quot;">
            <a:hlinkClick r:id="rId6"/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4642" y="1896232"/>
            <a:ext cx="1139310" cy="1139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Результат пошуку зображень за запитом &quot;mssql&quot;">
            <a:hlinkClick r:id="rId8"/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4417" y="2297773"/>
            <a:ext cx="2038553" cy="982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Результат пошуку зображень за запитом &quot;.net core&quot;">
            <a:hlinkClick r:id="rId10"/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1568" y="3251993"/>
            <a:ext cx="1361745" cy="1021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Результат пошуку зображень за запитом &quot;entity framework&quot;">
            <a:hlinkClick r:id="rId12"/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5313" y="1430452"/>
            <a:ext cx="1819104" cy="1108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Результат пошуку зображень за запитом &quot;postman&quot;">
            <a:hlinkClick r:id="rId14"/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5714" y="5754524"/>
            <a:ext cx="1606000" cy="662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Результат пошуку зображень за запитом &quot;git&quot;">
            <a:hlinkClick r:id="rId16"/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736" y="4273302"/>
            <a:ext cx="1393277" cy="58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Пов’язане зображення">
            <a:hlinkClick r:id="rId18"/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856" y="1797353"/>
            <a:ext cx="1813676" cy="604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Результат пошуку зображень за запитом &quot;slack&quot;">
            <a:hlinkClick r:id="rId20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181" y="4608769"/>
            <a:ext cx="1796775" cy="718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Результат пошуку зображень за запитом &quot;visual studio&quot;">
            <a:hlinkClick r:id="rId22"/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3952" y="2355441"/>
            <a:ext cx="1446677" cy="755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Пов’язане зображення">
            <a:hlinkClick r:id="rId24"/>
          </p:cNvPr>
          <p:cNvPicPr>
            <a:picLocks noChangeAspect="1" noChangeArrowheads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044" y="4906172"/>
            <a:ext cx="2057403" cy="933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Пов’язане зображення">
            <a:hlinkClick r:id="rId26"/>
          </p:cNvPr>
          <p:cNvPicPr>
            <a:picLocks noChangeAspect="1" noChangeArrowheads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9568" y="4608769"/>
            <a:ext cx="1710476" cy="1710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320081" y="6107035"/>
            <a:ext cx="1029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SCRUM</a:t>
            </a:r>
            <a:endParaRPr lang="en-US" b="1" dirty="0"/>
          </a:p>
        </p:txBody>
      </p:sp>
      <p:pic>
        <p:nvPicPr>
          <p:cNvPr id="5" name="Picture 4" descr="Результат пошуку зображень за запитом &quot;html&quot;">
            <a:hlinkClick r:id="rId28"/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447" y="2359377"/>
            <a:ext cx="987644" cy="987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Результат пошуку зображень за запитом &quot;css 3&quot;">
            <a:hlinkClick r:id="rId30"/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0656" y="2325899"/>
            <a:ext cx="1039232" cy="1039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9911" y="3531450"/>
            <a:ext cx="2551739" cy="791039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1250" y="5704179"/>
            <a:ext cx="1561360" cy="587522"/>
          </a:xfrm>
          <a:prstGeom prst="rect">
            <a:avLst/>
          </a:prstGeom>
        </p:spPr>
      </p:pic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4778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2743200"/>
            <a:ext cx="8274050" cy="1720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" y="4800600"/>
            <a:ext cx="8140700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446066" y="725906"/>
            <a:ext cx="2697933" cy="26642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8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  <a:solidFill>
            <a:srgbClr val="00B050"/>
          </a:solidFill>
        </p:grpSpPr>
        <p:sp>
          <p:nvSpPr>
            <p:cNvPr id="9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Vasya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110</a:t>
            </a:fld>
            <a:endParaRPr lang="en-US" dirty="0"/>
          </a:p>
        </p:txBody>
      </p:sp>
      <p:sp>
        <p:nvSpPr>
          <p:cNvPr id="11" name="Подзаголовок 9"/>
          <p:cNvSpPr>
            <a:spLocks noGrp="1"/>
          </p:cNvSpPr>
          <p:nvPr>
            <p:ph type="subTitle" idx="1"/>
          </p:nvPr>
        </p:nvSpPr>
        <p:spPr>
          <a:xfrm>
            <a:off x="272144" y="908050"/>
            <a:ext cx="7375154" cy="454573"/>
          </a:xfrm>
        </p:spPr>
        <p:txBody>
          <a:bodyPr/>
          <a:lstStyle/>
          <a:p>
            <a:r>
              <a:rPr lang="en-US" dirty="0" smtClean="0"/>
              <a:t>Favorite Specialties DAL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3372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2523653"/>
            <a:ext cx="8115300" cy="396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645244" y="723447"/>
            <a:ext cx="2498756" cy="24675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6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  <a:solidFill>
            <a:srgbClr val="00B050"/>
          </a:solidFill>
        </p:grpSpPr>
        <p:sp>
          <p:nvSpPr>
            <p:cNvPr id="7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Vasya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111</a:t>
            </a:fld>
            <a:endParaRPr lang="en-US" dirty="0"/>
          </a:p>
        </p:txBody>
      </p:sp>
      <p:sp>
        <p:nvSpPr>
          <p:cNvPr id="10" name="Подзаголовок 9"/>
          <p:cNvSpPr>
            <a:spLocks noGrp="1"/>
          </p:cNvSpPr>
          <p:nvPr>
            <p:ph type="subTitle" idx="1"/>
          </p:nvPr>
        </p:nvSpPr>
        <p:spPr>
          <a:xfrm>
            <a:off x="272144" y="908050"/>
            <a:ext cx="7375154" cy="454573"/>
          </a:xfrm>
        </p:spPr>
        <p:txBody>
          <a:bodyPr/>
          <a:lstStyle/>
          <a:p>
            <a:r>
              <a:rPr lang="en-US" dirty="0" smtClean="0"/>
              <a:t>Favorite Specialties DAL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3347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72143" y="838600"/>
            <a:ext cx="8582489" cy="454573"/>
          </a:xfrm>
        </p:spPr>
        <p:txBody>
          <a:bodyPr/>
          <a:lstStyle/>
          <a:p>
            <a:r>
              <a:rPr lang="en-US" dirty="0" smtClean="0"/>
              <a:t>Favorites in </a:t>
            </a:r>
            <a:r>
              <a:rPr lang="en-US" dirty="0" err="1" smtClean="0"/>
              <a:t>ListSpecialties.tsx</a:t>
            </a:r>
            <a:r>
              <a:rPr lang="en-US" dirty="0" smtClean="0"/>
              <a:t> component</a:t>
            </a:r>
            <a:endParaRPr lang="uk-UA" dirty="0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143" y="1348258"/>
            <a:ext cx="5867403" cy="5184745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272143" y="1348258"/>
            <a:ext cx="5824238" cy="53562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718"/>
          <a:stretch/>
        </p:blipFill>
        <p:spPr>
          <a:xfrm>
            <a:off x="6392549" y="1293173"/>
            <a:ext cx="2751451" cy="3276190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272143" y="1923897"/>
            <a:ext cx="5824238" cy="156844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Прямоугольник 9"/>
          <p:cNvSpPr/>
          <p:nvPr/>
        </p:nvSpPr>
        <p:spPr>
          <a:xfrm>
            <a:off x="1972019" y="4704203"/>
            <a:ext cx="4043191" cy="85931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Прямоугольник 10"/>
          <p:cNvSpPr/>
          <p:nvPr/>
        </p:nvSpPr>
        <p:spPr>
          <a:xfrm>
            <a:off x="2225407" y="4836406"/>
            <a:ext cx="3789804" cy="42965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2066" y="2560115"/>
            <a:ext cx="6382641" cy="2829320"/>
          </a:xfrm>
          <a:prstGeom prst="rect">
            <a:avLst/>
          </a:prstGeom>
        </p:spPr>
      </p:pic>
      <p:grpSp>
        <p:nvGrpSpPr>
          <p:cNvPr id="13" name="Group 11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14" name="Pentagon 12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Vanya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112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5648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030" y="1477330"/>
            <a:ext cx="5043264" cy="31035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4319" y="1236215"/>
            <a:ext cx="2657475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206" y="4904759"/>
            <a:ext cx="6673850" cy="159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  <a:solidFill>
            <a:srgbClr val="FF9900"/>
          </a:solidFill>
        </p:grpSpPr>
        <p:sp>
          <p:nvSpPr>
            <p:cNvPr id="7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Taras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113</a:t>
            </a:fld>
            <a:endParaRPr lang="en-US" dirty="0"/>
          </a:p>
        </p:txBody>
      </p:sp>
      <p:sp>
        <p:nvSpPr>
          <p:cNvPr id="10" name="Подзаголовок 9"/>
          <p:cNvSpPr>
            <a:spLocks noGrp="1"/>
          </p:cNvSpPr>
          <p:nvPr>
            <p:ph type="subTitle" idx="1"/>
          </p:nvPr>
        </p:nvSpPr>
        <p:spPr>
          <a:xfrm>
            <a:off x="272144" y="908050"/>
            <a:ext cx="7375154" cy="454573"/>
          </a:xfrm>
        </p:spPr>
        <p:txBody>
          <a:bodyPr/>
          <a:lstStyle/>
          <a:p>
            <a:r>
              <a:rPr lang="en-US" dirty="0" smtClean="0"/>
              <a:t>Favorite Specialties React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5452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5" y="1441171"/>
            <a:ext cx="8876971" cy="45800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  <a:solidFill>
            <a:srgbClr val="FF9900"/>
          </a:solidFill>
        </p:grpSpPr>
        <p:sp>
          <p:nvSpPr>
            <p:cNvPr id="6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Taras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114</a:t>
            </a:fld>
            <a:endParaRPr lang="en-US" dirty="0"/>
          </a:p>
        </p:txBody>
      </p:sp>
      <p:sp>
        <p:nvSpPr>
          <p:cNvPr id="8" name="Подзаголовок 9"/>
          <p:cNvSpPr>
            <a:spLocks noGrp="1"/>
          </p:cNvSpPr>
          <p:nvPr>
            <p:ph type="subTitle" idx="1"/>
          </p:nvPr>
        </p:nvSpPr>
        <p:spPr>
          <a:xfrm>
            <a:off x="272144" y="908050"/>
            <a:ext cx="7375154" cy="454573"/>
          </a:xfrm>
        </p:spPr>
        <p:txBody>
          <a:bodyPr/>
          <a:lstStyle/>
          <a:p>
            <a:r>
              <a:rPr lang="en-US" dirty="0" smtClean="0"/>
              <a:t>Favorite Specialties Page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2147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115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9" r="1899"/>
          <a:stretch/>
        </p:blipFill>
        <p:spPr>
          <a:xfrm>
            <a:off x="0" y="72308"/>
            <a:ext cx="9144000" cy="6336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611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Solution architecture</a:t>
            </a: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717" y="1937492"/>
            <a:ext cx="5792008" cy="1190791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717" y="3748872"/>
            <a:ext cx="7182852" cy="1857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415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>
          <a:xfrm>
            <a:off x="577589" y="3502408"/>
            <a:ext cx="7375154" cy="454573"/>
          </a:xfrm>
        </p:spPr>
        <p:txBody>
          <a:bodyPr/>
          <a:lstStyle/>
          <a:p>
            <a:pPr algn="ctr"/>
            <a:r>
              <a:rPr lang="en-US" dirty="0" err="1" smtClean="0"/>
              <a:t>EpaWeb</a:t>
            </a:r>
            <a:endParaRPr lang="uk-UA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6710" y="1164873"/>
            <a:ext cx="5632624" cy="2190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6871" y="3956981"/>
            <a:ext cx="5212302" cy="26762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Підзаголовок 2"/>
          <p:cNvSpPr txBox="1">
            <a:spLocks/>
          </p:cNvSpPr>
          <p:nvPr/>
        </p:nvSpPr>
        <p:spPr>
          <a:xfrm>
            <a:off x="461639" y="710300"/>
            <a:ext cx="7581360" cy="4545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None/>
              <a:defRPr sz="3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15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None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914309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None/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371464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None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828618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None/>
              <a:defRPr sz="1600" kern="120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285774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26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8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23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err="1" smtClean="0"/>
              <a:t>EpaDB</a:t>
            </a:r>
            <a:endParaRPr lang="uk-UA" dirty="0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3957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Dependency injection</a:t>
            </a:r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000" y="1721479"/>
            <a:ext cx="6577318" cy="1877568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0655" y="892614"/>
            <a:ext cx="1754424" cy="2281898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728" y="3709495"/>
            <a:ext cx="2524058" cy="2085998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7596" y="3709494"/>
            <a:ext cx="2424562" cy="2252103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7596" y="6123160"/>
            <a:ext cx="4601091" cy="256328"/>
          </a:xfrm>
          <a:prstGeom prst="rect">
            <a:avLst/>
          </a:prstGeom>
        </p:spPr>
      </p:pic>
      <p:sp>
        <p:nvSpPr>
          <p:cNvPr id="9" name="Прямокутник 8"/>
          <p:cNvSpPr/>
          <p:nvPr/>
        </p:nvSpPr>
        <p:spPr>
          <a:xfrm>
            <a:off x="592427" y="2586597"/>
            <a:ext cx="5241701" cy="2761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14</a:t>
            </a:fld>
            <a:endParaRPr lang="en-US" dirty="0"/>
          </a:p>
        </p:txBody>
      </p:sp>
      <p:grpSp>
        <p:nvGrpSpPr>
          <p:cNvPr id="13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14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361569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User Secret Store</a:t>
            </a:r>
            <a:endParaRPr lang="en-US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191" y="2314642"/>
            <a:ext cx="8766997" cy="1394474"/>
          </a:xfrm>
          <a:prstGeom prst="rect">
            <a:avLst/>
          </a:prstGeom>
        </p:spPr>
      </p:pic>
      <p:sp>
        <p:nvSpPr>
          <p:cNvPr id="4" name="Підзаголовок 2"/>
          <p:cNvSpPr txBox="1">
            <a:spLocks/>
          </p:cNvSpPr>
          <p:nvPr/>
        </p:nvSpPr>
        <p:spPr>
          <a:xfrm rot="585501">
            <a:off x="5602980" y="3754328"/>
            <a:ext cx="1656319" cy="4545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None/>
              <a:defRPr sz="3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15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None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914309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None/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371464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None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828618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None/>
              <a:defRPr sz="1600" kern="120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285774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26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8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23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 smtClean="0">
                <a:solidFill>
                  <a:srgbClr val="FF0000"/>
                </a:solidFill>
                <a:latin typeface="+mj-lt"/>
              </a:rPr>
              <a:t>Solution?</a:t>
            </a:r>
            <a:endParaRPr lang="en-US" sz="2400" b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15</a:t>
            </a:fld>
            <a:endParaRPr lang="en-US" dirty="0"/>
          </a:p>
        </p:txBody>
      </p:sp>
      <p:grpSp>
        <p:nvGrpSpPr>
          <p:cNvPr id="9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10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029069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282" t="24175" r="2607" b="20985"/>
          <a:stretch/>
        </p:blipFill>
        <p:spPr bwMode="auto">
          <a:xfrm>
            <a:off x="242457" y="830407"/>
            <a:ext cx="6377283" cy="48456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456" y="2061912"/>
            <a:ext cx="4728788" cy="1145418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456" y="719356"/>
            <a:ext cx="7418753" cy="1329677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456" y="3220209"/>
            <a:ext cx="6694703" cy="301316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0745" y="5047168"/>
            <a:ext cx="4457990" cy="855934"/>
          </a:xfrm>
          <a:prstGeom prst="rect">
            <a:avLst/>
          </a:prstGeom>
          <a:ln w="38100" cap="sq">
            <a:solidFill>
              <a:srgbClr val="FF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Прямокутник 9"/>
          <p:cNvSpPr/>
          <p:nvPr/>
        </p:nvSpPr>
        <p:spPr>
          <a:xfrm>
            <a:off x="772732" y="5047168"/>
            <a:ext cx="2817075" cy="3144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214" y="6303133"/>
            <a:ext cx="8051538" cy="350066"/>
          </a:xfrm>
          <a:prstGeom prst="rect">
            <a:avLst/>
          </a:prstGeom>
          <a:ln w="38100" cap="sq">
            <a:solidFill>
              <a:srgbClr val="FF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16</a:t>
            </a:fld>
            <a:endParaRPr lang="en-US" dirty="0"/>
          </a:p>
        </p:txBody>
      </p:sp>
      <p:grpSp>
        <p:nvGrpSpPr>
          <p:cNvPr id="13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14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571734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Configuration</a:t>
            </a:r>
            <a:endParaRPr lang="uk-UA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6041" y="740384"/>
            <a:ext cx="1607959" cy="185182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831" y="1532932"/>
            <a:ext cx="3711262" cy="2118544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9721" y="2985069"/>
            <a:ext cx="4953429" cy="3688400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9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chemeClr val="bg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Nataliia</a:t>
              </a:r>
              <a:endParaRPr lang="en-US" dirty="0"/>
            </a:p>
          </p:txBody>
        </p:sp>
      </p:grp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6911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Configuration</a:t>
            </a:r>
            <a:endParaRPr lang="uk-UA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88" y="1598794"/>
            <a:ext cx="7786540" cy="2129351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7298" y="816941"/>
            <a:ext cx="1477133" cy="2594787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6" name="Pentagon 5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chemeClr val="bg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Nataliia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88" y="4408738"/>
            <a:ext cx="8710415" cy="2301439"/>
          </a:xfrm>
          <a:prstGeom prst="rect">
            <a:avLst/>
          </a:prstGeom>
        </p:spPr>
      </p:pic>
      <p:sp>
        <p:nvSpPr>
          <p:cNvPr id="10" name="Прямоугольник 9"/>
          <p:cNvSpPr/>
          <p:nvPr/>
        </p:nvSpPr>
        <p:spPr>
          <a:xfrm>
            <a:off x="480767" y="5099901"/>
            <a:ext cx="5373278" cy="26394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0890" y="3746999"/>
            <a:ext cx="1583110" cy="1808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939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DTO</a:t>
            </a:r>
            <a:endParaRPr lang="uk-UA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7336" y="1616570"/>
            <a:ext cx="4174016" cy="29199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659" y="1616570"/>
            <a:ext cx="2254413" cy="41830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2264" y="1616570"/>
            <a:ext cx="2035750" cy="37565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19</a:t>
            </a:fld>
            <a:endParaRPr lang="en-US" dirty="0"/>
          </a:p>
        </p:txBody>
      </p:sp>
      <p:grpSp>
        <p:nvGrpSpPr>
          <p:cNvPr id="10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11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14" name="Pentagon 13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rgbClr val="000000"/>
                  </a:solidFill>
                </a:rPr>
                <a:t>Iryna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45175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TEAM </a:t>
            </a:r>
            <a:r>
              <a:rPr lang="en-US" dirty="0" err="1" smtClean="0"/>
              <a:t>TEAM</a:t>
            </a:r>
            <a:r>
              <a:rPr lang="en-US" dirty="0" smtClean="0"/>
              <a:t> </a:t>
            </a:r>
            <a:r>
              <a:rPr lang="en-US" dirty="0" err="1" smtClean="0"/>
              <a:t>TEAM</a:t>
            </a:r>
            <a:endParaRPr lang="en-US" dirty="0"/>
          </a:p>
        </p:txBody>
      </p:sp>
      <p:pic>
        <p:nvPicPr>
          <p:cNvPr id="3074" name="Picture 2" descr="https://avatars2.githubusercontent.com/u/20093648?s=400&amp;v=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9773" y="2063185"/>
            <a:ext cx="1382363" cy="1382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avatars3.githubusercontent.com/u/5329272?s=400&amp;v=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3224" y="4622892"/>
            <a:ext cx="1557760" cy="1557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 descr="C:\Users\Nastia\Desktop\Нова папка\photos\2017_паска\IMG_1825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31" b="26034"/>
          <a:stretch/>
        </p:blipFill>
        <p:spPr bwMode="auto">
          <a:xfrm>
            <a:off x="2999848" y="2063185"/>
            <a:ext cx="1509926" cy="1382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1" name="Picture 9" descr="Світлина від Наталії Свистун.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67" t="19027" r="18783" b="29287"/>
          <a:stretch/>
        </p:blipFill>
        <p:spPr bwMode="auto">
          <a:xfrm>
            <a:off x="5892136" y="2063185"/>
            <a:ext cx="1588363" cy="1382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5" name="Picture 13" descr="Світлина від Iryna Kmet.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0499" y="2063185"/>
            <a:ext cx="1417379" cy="1382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Результат пошуку зображень за запитом &quot;андрій стецькович&quot;">
            <a:hlinkClick r:id="rId7"/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1131" y="4614792"/>
            <a:ext cx="1565859" cy="1565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9" name="Picture 17" descr="C:\Users\Nastia\Desktop\Записати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941" y="1502535"/>
            <a:ext cx="2500301" cy="2564779"/>
          </a:xfrm>
          <a:prstGeom prst="rect">
            <a:avLst/>
          </a:prstGeom>
          <a:ln w="38100" cap="sq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6266" y="3665826"/>
            <a:ext cx="2023414" cy="3014044"/>
          </a:xfrm>
          <a:prstGeom prst="rect">
            <a:avLst/>
          </a:prstGeom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28" name="Picture 4" descr="Світлина від Оксани Качмар.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56" t="16256" r="17786" b="31823"/>
          <a:stretch/>
        </p:blipFill>
        <p:spPr bwMode="auto">
          <a:xfrm>
            <a:off x="7243947" y="4606224"/>
            <a:ext cx="1653931" cy="1562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2267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DTO Example</a:t>
            </a:r>
            <a:endParaRPr lang="uk-UA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3279" y="1890620"/>
            <a:ext cx="3238500" cy="251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246" y="1872917"/>
            <a:ext cx="3858039" cy="25500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Straight Arrow Connector 4"/>
          <p:cNvCxnSpPr>
            <a:stCxn id="2052" idx="3"/>
            <a:endCxn id="2051" idx="1"/>
          </p:cNvCxnSpPr>
          <p:nvPr/>
        </p:nvCxnSpPr>
        <p:spPr>
          <a:xfrm>
            <a:off x="4101285" y="3147920"/>
            <a:ext cx="1021994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246" y="4796299"/>
            <a:ext cx="4831630" cy="9163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20</a:t>
            </a:fld>
            <a:endParaRPr lang="en-US" dirty="0"/>
          </a:p>
        </p:txBody>
      </p:sp>
      <p:grpSp>
        <p:nvGrpSpPr>
          <p:cNvPr id="11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12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15" name="Pentagon 14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rgbClr val="000000"/>
                  </a:solidFill>
                </a:rPr>
                <a:t>Iryna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652320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72143" y="838600"/>
            <a:ext cx="8582489" cy="454573"/>
          </a:xfrm>
        </p:spPr>
        <p:txBody>
          <a:bodyPr/>
          <a:lstStyle/>
          <a:p>
            <a:r>
              <a:rPr lang="en-US" dirty="0" smtClean="0"/>
              <a:t>Cookies &amp; Routes in </a:t>
            </a:r>
            <a:r>
              <a:rPr lang="en-US" dirty="0" err="1" smtClean="0"/>
              <a:t>Startup.cs</a:t>
            </a:r>
            <a:endParaRPr lang="uk-UA" dirty="0"/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144" y="1348258"/>
            <a:ext cx="5840550" cy="5074576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052"/>
          <a:stretch/>
        </p:blipFill>
        <p:spPr>
          <a:xfrm>
            <a:off x="7164629" y="755853"/>
            <a:ext cx="1979371" cy="2561905"/>
          </a:xfrm>
          <a:prstGeom prst="rect">
            <a:avLst/>
          </a:prstGeom>
        </p:spPr>
      </p:pic>
      <p:sp>
        <p:nvSpPr>
          <p:cNvPr id="15" name="Прямоугольник 14"/>
          <p:cNvSpPr/>
          <p:nvPr/>
        </p:nvSpPr>
        <p:spPr>
          <a:xfrm>
            <a:off x="539828" y="2456762"/>
            <a:ext cx="5556554" cy="380081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Рисунок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142" y="1344559"/>
            <a:ext cx="4810796" cy="3010320"/>
          </a:xfrm>
          <a:prstGeom prst="rect">
            <a:avLst/>
          </a:prstGeom>
        </p:spPr>
      </p:pic>
      <p:sp>
        <p:nvSpPr>
          <p:cNvPr id="18" name="Прямоугольник 17"/>
          <p:cNvSpPr/>
          <p:nvPr/>
        </p:nvSpPr>
        <p:spPr>
          <a:xfrm>
            <a:off x="286798" y="2875402"/>
            <a:ext cx="4703843" cy="144272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11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9" name="Pentagon 12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Vanya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0521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  <p:bldP spid="1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тексту 1"/>
          <p:cNvSpPr>
            <a:spLocks noGrp="1"/>
          </p:cNvSpPr>
          <p:nvPr>
            <p:ph type="body" sz="quarter" idx="10"/>
          </p:nvPr>
        </p:nvSpPr>
        <p:spPr>
          <a:xfrm>
            <a:off x="272144" y="1592494"/>
            <a:ext cx="8675404" cy="1981979"/>
          </a:xfrm>
        </p:spPr>
        <p:txBody>
          <a:bodyPr>
            <a:normAutofit/>
          </a:bodyPr>
          <a:lstStyle/>
          <a:p>
            <a:r>
              <a:rPr lang="en-US" dirty="0" smtClean="0"/>
              <a:t>To fill data base tables that contain information about universities and their specialties, we created additional </a:t>
            </a:r>
            <a:r>
              <a:rPr lang="en-US" dirty="0"/>
              <a:t>ETL service </a:t>
            </a:r>
            <a:r>
              <a:rPr lang="en-US" dirty="0" smtClean="0"/>
              <a:t>that parses information from site “vstup.info” and it will </a:t>
            </a:r>
            <a:r>
              <a:rPr lang="en-US" dirty="0"/>
              <a:t>run </a:t>
            </a:r>
            <a:r>
              <a:rPr lang="en-US" dirty="0" smtClean="0"/>
              <a:t>periodically.</a:t>
            </a:r>
          </a:p>
        </p:txBody>
      </p:sp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Data integration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77" b="4873"/>
          <a:stretch/>
        </p:blipFill>
        <p:spPr bwMode="auto">
          <a:xfrm>
            <a:off x="451261" y="3526971"/>
            <a:ext cx="5165767" cy="29332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 descr="Результат пошуку зображень за запитом &quot;data base&quot;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2974" y="4171518"/>
            <a:ext cx="1391639" cy="1391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576457" y="5563157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70C0"/>
                </a:solidFill>
              </a:rPr>
              <a:t>MSSQL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5" name="Стрілка вправо 4"/>
          <p:cNvSpPr/>
          <p:nvPr/>
        </p:nvSpPr>
        <p:spPr>
          <a:xfrm>
            <a:off x="5842660" y="4773881"/>
            <a:ext cx="1341911" cy="219693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22</a:t>
            </a:fld>
            <a:endParaRPr lang="en-US" dirty="0"/>
          </a:p>
        </p:txBody>
      </p:sp>
      <p:grpSp>
        <p:nvGrpSpPr>
          <p:cNvPr id="10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11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Andriy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132402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57995"/>
            <a:ext cx="9144000" cy="4438835"/>
          </a:xfrm>
          <a:prstGeom prst="rect">
            <a:avLst/>
          </a:prstGeom>
        </p:spPr>
      </p:pic>
      <p:sp>
        <p:nvSpPr>
          <p:cNvPr id="5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72144" y="908050"/>
            <a:ext cx="7375154" cy="454573"/>
          </a:xfrm>
        </p:spPr>
        <p:txBody>
          <a:bodyPr/>
          <a:lstStyle/>
          <a:p>
            <a:r>
              <a:rPr lang="en-US" dirty="0" smtClean="0"/>
              <a:t>Home Page</a:t>
            </a:r>
            <a:r>
              <a:rPr lang="uk-UA" dirty="0" smtClean="0"/>
              <a:t> </a:t>
            </a:r>
            <a:r>
              <a:rPr lang="en-US" dirty="0" smtClean="0"/>
              <a:t>with 5 top universities</a:t>
            </a:r>
            <a:endParaRPr lang="uk-UA" dirty="0"/>
          </a:p>
        </p:txBody>
      </p:sp>
      <p:grpSp>
        <p:nvGrpSpPr>
          <p:cNvPr id="6" name="Group 5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7" name="Pentagon 6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chemeClr val="bg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Nataliia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9427" y="2057995"/>
            <a:ext cx="395926" cy="3741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252211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/>
              <a:t>As a user I would like </a:t>
            </a:r>
            <a:r>
              <a:rPr lang="en-US" b="1" dirty="0" smtClean="0"/>
              <a:t>to see </a:t>
            </a:r>
            <a:r>
              <a:rPr lang="en-US" b="1" dirty="0"/>
              <a:t>the top 5 universities on the start </a:t>
            </a:r>
            <a:r>
              <a:rPr lang="en-US" b="1" dirty="0" smtClean="0"/>
              <a:t>page: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 ETL download universities and information about them (including pictures</a:t>
            </a:r>
            <a:r>
              <a:rPr lang="en-US" dirty="0" smtClean="0"/>
              <a:t>);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create </a:t>
            </a:r>
            <a:r>
              <a:rPr lang="en-US" dirty="0"/>
              <a:t>procedures for access on </a:t>
            </a:r>
            <a:r>
              <a:rPr lang="en-US" dirty="0" smtClean="0"/>
              <a:t>DB: </a:t>
            </a:r>
            <a:r>
              <a:rPr lang="en-US" dirty="0" err="1" smtClean="0"/>
              <a:t>GetTopUniversities</a:t>
            </a:r>
            <a:r>
              <a:rPr lang="en-US" dirty="0" smtClean="0"/>
              <a:t>(), </a:t>
            </a:r>
            <a:r>
              <a:rPr lang="en-US" dirty="0" err="1"/>
              <a:t>GetLogoById</a:t>
            </a:r>
            <a:r>
              <a:rPr lang="en-US" dirty="0"/>
              <a:t>(</a:t>
            </a:r>
            <a:r>
              <a:rPr lang="en-US" dirty="0" err="1"/>
              <a:t>int</a:t>
            </a:r>
            <a:r>
              <a:rPr lang="en-US" dirty="0"/>
              <a:t> id</a:t>
            </a:r>
            <a:r>
              <a:rPr lang="en-US" dirty="0" smtClean="0"/>
              <a:t>);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create methods on </a:t>
            </a:r>
            <a:r>
              <a:rPr lang="en-US" dirty="0" smtClean="0"/>
              <a:t>API;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create component on </a:t>
            </a:r>
            <a:r>
              <a:rPr lang="en-US" dirty="0" smtClean="0"/>
              <a:t>UI: Home.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Top Universities</a:t>
            </a:r>
            <a:endParaRPr lang="uk-UA" dirty="0"/>
          </a:p>
        </p:txBody>
      </p:sp>
      <p:grpSp>
        <p:nvGrpSpPr>
          <p:cNvPr id="4" name="Group 3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5" name="Pentagon 4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chemeClr val="bg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Nataliia</a:t>
              </a:r>
              <a:endParaRPr lang="en-US" dirty="0"/>
            </a:p>
          </p:txBody>
        </p:sp>
      </p:grp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7700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72143" y="908050"/>
            <a:ext cx="8645614" cy="454573"/>
          </a:xfrm>
        </p:spPr>
        <p:txBody>
          <a:bodyPr/>
          <a:lstStyle/>
          <a:p>
            <a:r>
              <a:rPr lang="en-US" dirty="0" smtClean="0"/>
              <a:t>Table </a:t>
            </a:r>
            <a:r>
              <a:rPr lang="en-US" dirty="0" err="1" smtClean="0"/>
              <a:t>Logo_Universities</a:t>
            </a:r>
            <a:r>
              <a:rPr lang="en-US" dirty="0" smtClean="0"/>
              <a:t> and Stored Procedure in SQL Server 2014 Management Studio</a:t>
            </a:r>
            <a:endParaRPr lang="uk-UA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143" y="2007501"/>
            <a:ext cx="4534293" cy="2164268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57"/>
          <a:stretch/>
        </p:blipFill>
        <p:spPr>
          <a:xfrm>
            <a:off x="3972780" y="3713825"/>
            <a:ext cx="5159187" cy="3130035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7" name="Pentagon 6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chemeClr val="bg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Nataliia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8409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Universities Provider</a:t>
            </a:r>
            <a:endParaRPr lang="uk-UA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226245" y="1809946"/>
            <a:ext cx="6881565" cy="195134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</a:t>
            </a:r>
            <a:endParaRPr lang="uk-UA"/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422" y="4364611"/>
            <a:ext cx="5090601" cy="1623201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272144" y="4364611"/>
            <a:ext cx="5627802" cy="161068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819" y="1836093"/>
            <a:ext cx="6591871" cy="184420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8869" y="753094"/>
            <a:ext cx="1745131" cy="1562235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9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chemeClr val="bg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Nataliia</a:t>
              </a:r>
              <a:endParaRPr lang="en-US" dirty="0"/>
            </a:p>
          </p:txBody>
        </p:sp>
      </p:grp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9898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387" y="747793"/>
            <a:ext cx="2430991" cy="2484335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297919" y="2631300"/>
            <a:ext cx="5948313" cy="145132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7" name="Прямоугольник 6"/>
          <p:cNvSpPr/>
          <p:nvPr/>
        </p:nvSpPr>
        <p:spPr>
          <a:xfrm>
            <a:off x="229431" y="4537377"/>
            <a:ext cx="6312771" cy="176606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85" y="4608810"/>
            <a:ext cx="6096528" cy="1623201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820" y="2659672"/>
            <a:ext cx="5616427" cy="1394581"/>
          </a:xfrm>
          <a:prstGeom prst="rect">
            <a:avLst/>
          </a:prstGeom>
        </p:spPr>
      </p:pic>
      <p:sp>
        <p:nvSpPr>
          <p:cNvPr id="8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72144" y="908050"/>
            <a:ext cx="7375154" cy="454573"/>
          </a:xfrm>
        </p:spPr>
        <p:txBody>
          <a:bodyPr/>
          <a:lstStyle/>
          <a:p>
            <a:r>
              <a:rPr lang="en-US" dirty="0"/>
              <a:t>Universities </a:t>
            </a:r>
            <a:r>
              <a:rPr lang="en-US" dirty="0" smtClean="0"/>
              <a:t>Controller</a:t>
            </a:r>
            <a:endParaRPr lang="uk-UA" dirty="0"/>
          </a:p>
          <a:p>
            <a:endParaRPr lang="uk-UA" dirty="0"/>
          </a:p>
        </p:txBody>
      </p:sp>
      <p:grpSp>
        <p:nvGrpSpPr>
          <p:cNvPr id="9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10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chemeClr val="bg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Nataliia</a:t>
              </a:r>
              <a:endParaRPr lang="en-US" dirty="0"/>
            </a:p>
          </p:txBody>
        </p:sp>
      </p:grp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8812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7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62582"/>
            <a:ext cx="6947555" cy="3658272"/>
          </a:xfrm>
          <a:prstGeom prst="rect">
            <a:avLst/>
          </a:prstGeom>
        </p:spPr>
      </p:pic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Home.tsx</a:t>
            </a:r>
            <a:r>
              <a:rPr lang="en-US" dirty="0" smtClean="0"/>
              <a:t> - Component of React </a:t>
            </a:r>
            <a:endParaRPr lang="uk-UA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1997" y="706574"/>
            <a:ext cx="2372003" cy="1540843"/>
          </a:xfrm>
          <a:prstGeom prst="rect">
            <a:avLst/>
          </a:prstGeom>
        </p:spPr>
      </p:pic>
      <p:sp>
        <p:nvSpPr>
          <p:cNvPr id="2" name="Прямоугольник 1"/>
          <p:cNvSpPr/>
          <p:nvPr/>
        </p:nvSpPr>
        <p:spPr>
          <a:xfrm>
            <a:off x="2036190" y="3756095"/>
            <a:ext cx="2630078" cy="2691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grpSp>
        <p:nvGrpSpPr>
          <p:cNvPr id="6" name="Group 5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7" name="Pentagon 6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chemeClr val="bg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Nataliia</a:t>
              </a:r>
              <a:endParaRPr lang="en-US" dirty="0"/>
            </a:p>
          </p:txBody>
        </p:sp>
      </p:grpSp>
      <p:sp>
        <p:nvSpPr>
          <p:cNvPr id="10" name="Прямоугольник 9"/>
          <p:cNvSpPr/>
          <p:nvPr/>
        </p:nvSpPr>
        <p:spPr>
          <a:xfrm>
            <a:off x="501194" y="3786975"/>
            <a:ext cx="658304" cy="15342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6182" y="4314470"/>
            <a:ext cx="5706615" cy="2533592"/>
          </a:xfrm>
          <a:prstGeom prst="rect">
            <a:avLst/>
          </a:prstGeom>
        </p:spPr>
      </p:pic>
      <p:sp>
        <p:nvSpPr>
          <p:cNvPr id="12" name="Прямоугольник 11"/>
          <p:cNvSpPr/>
          <p:nvPr/>
        </p:nvSpPr>
        <p:spPr>
          <a:xfrm>
            <a:off x="5439265" y="5581265"/>
            <a:ext cx="3525625" cy="18793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13" name="Прямоугольник 12"/>
          <p:cNvSpPr/>
          <p:nvPr/>
        </p:nvSpPr>
        <p:spPr>
          <a:xfrm>
            <a:off x="3496182" y="4314470"/>
            <a:ext cx="5647818" cy="254412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3176857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0" grpId="0" animBg="1"/>
      <p:bldP spid="12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72143" y="838600"/>
            <a:ext cx="8582489" cy="454573"/>
          </a:xfrm>
        </p:spPr>
        <p:txBody>
          <a:bodyPr/>
          <a:lstStyle/>
          <a:p>
            <a:r>
              <a:rPr lang="en-US" dirty="0" err="1" smtClean="0"/>
              <a:t>App.tsx</a:t>
            </a:r>
            <a:r>
              <a:rPr lang="en-US" dirty="0" smtClean="0"/>
              <a:t> component</a:t>
            </a:r>
            <a:endParaRPr lang="uk-UA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144" y="1466795"/>
            <a:ext cx="4535733" cy="4297512"/>
          </a:xfrm>
          <a:prstGeom prst="rect">
            <a:avLst/>
          </a:prstGeom>
          <a:ln>
            <a:noFill/>
          </a:ln>
        </p:spPr>
      </p:pic>
      <p:sp>
        <p:nvSpPr>
          <p:cNvPr id="6" name="Прямоугольник 5"/>
          <p:cNvSpPr/>
          <p:nvPr/>
        </p:nvSpPr>
        <p:spPr>
          <a:xfrm>
            <a:off x="272143" y="1466795"/>
            <a:ext cx="4535734" cy="264221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Прямоугольник 6"/>
          <p:cNvSpPr/>
          <p:nvPr/>
        </p:nvSpPr>
        <p:spPr>
          <a:xfrm>
            <a:off x="272143" y="4191718"/>
            <a:ext cx="4535734" cy="157258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143" y="1466795"/>
            <a:ext cx="8582489" cy="4470198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293"/>
          <a:stretch/>
        </p:blipFill>
        <p:spPr>
          <a:xfrm>
            <a:off x="7141481" y="718706"/>
            <a:ext cx="2002520" cy="1733333"/>
          </a:xfrm>
          <a:prstGeom prst="rect">
            <a:avLst/>
          </a:prstGeom>
        </p:spPr>
      </p:pic>
      <p:sp>
        <p:nvSpPr>
          <p:cNvPr id="13" name="Прямоугольник 12"/>
          <p:cNvSpPr/>
          <p:nvPr/>
        </p:nvSpPr>
        <p:spPr>
          <a:xfrm>
            <a:off x="4514851" y="3438525"/>
            <a:ext cx="1181100" cy="15240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Прямоугольник 13"/>
          <p:cNvSpPr/>
          <p:nvPr/>
        </p:nvSpPr>
        <p:spPr>
          <a:xfrm>
            <a:off x="6096381" y="2495550"/>
            <a:ext cx="2228469" cy="17145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Прямоугольник 15"/>
          <p:cNvSpPr/>
          <p:nvPr/>
        </p:nvSpPr>
        <p:spPr>
          <a:xfrm>
            <a:off x="272142" y="1466795"/>
            <a:ext cx="3147333" cy="86683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15" name="Pentagon 12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Vanya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0196" y="4150394"/>
            <a:ext cx="3724795" cy="876422"/>
          </a:xfrm>
          <a:prstGeom prst="rect">
            <a:avLst/>
          </a:prstGeom>
        </p:spPr>
      </p:pic>
      <p:sp>
        <p:nvSpPr>
          <p:cNvPr id="18" name="Прямоугольник 17"/>
          <p:cNvSpPr/>
          <p:nvPr/>
        </p:nvSpPr>
        <p:spPr>
          <a:xfrm>
            <a:off x="5454363" y="4165431"/>
            <a:ext cx="3597044" cy="86138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097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  <p:bldP spid="13" grpId="0" animBg="1"/>
      <p:bldP spid="14" grpId="0" animBg="1"/>
      <p:bldP spid="16" grpId="0" animBg="1"/>
      <p:bldP spid="18" grpId="0" animBg="1"/>
      <p:bldP spid="18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Пов’язане зображення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582" y="889605"/>
            <a:ext cx="6134688" cy="5692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Результат пошуку зображень за запитом &quot;знак питання png&quot;">
            <a:hlinkClick r:id="rId4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2182" y="1482780"/>
            <a:ext cx="2305050" cy="4171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0965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72143" y="838600"/>
            <a:ext cx="8582489" cy="454573"/>
          </a:xfrm>
        </p:spPr>
        <p:txBody>
          <a:bodyPr/>
          <a:lstStyle/>
          <a:p>
            <a:r>
              <a:rPr lang="en-US" dirty="0" err="1" smtClean="0"/>
              <a:t>Error.tsx</a:t>
            </a:r>
            <a:r>
              <a:rPr lang="en-US" dirty="0" smtClean="0"/>
              <a:t> component</a:t>
            </a:r>
            <a:endParaRPr lang="uk-UA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143" y="1426523"/>
            <a:ext cx="7952381" cy="4552381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535225" y="2154087"/>
            <a:ext cx="3608150" cy="124633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Прямоугольник 14"/>
          <p:cNvSpPr/>
          <p:nvPr/>
        </p:nvSpPr>
        <p:spPr>
          <a:xfrm>
            <a:off x="1581150" y="4600575"/>
            <a:ext cx="1971675" cy="18097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0487" y="1426523"/>
            <a:ext cx="6425799" cy="515309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3511" y="714120"/>
            <a:ext cx="3047619" cy="1571429"/>
          </a:xfrm>
          <a:prstGeom prst="rect">
            <a:avLst/>
          </a:prstGeom>
        </p:spPr>
      </p:pic>
      <p:grpSp>
        <p:nvGrpSpPr>
          <p:cNvPr id="10" name="Group 11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11" name="Pentagon 12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Vanya</a:t>
              </a:r>
              <a:endParaRPr lang="en-US" dirty="0"/>
            </a:p>
          </p:txBody>
        </p:sp>
      </p:grp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1240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15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85112"/>
            <a:ext cx="9144000" cy="4438835"/>
          </a:xfrm>
          <a:prstGeom prst="rect">
            <a:avLst/>
          </a:prstGeom>
        </p:spPr>
      </p:pic>
      <p:sp>
        <p:nvSpPr>
          <p:cNvPr id="5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72144" y="908050"/>
            <a:ext cx="7375154" cy="454573"/>
          </a:xfrm>
        </p:spPr>
        <p:txBody>
          <a:bodyPr/>
          <a:lstStyle/>
          <a:p>
            <a:r>
              <a:rPr lang="en-US" dirty="0" smtClean="0"/>
              <a:t>All Universities</a:t>
            </a:r>
            <a:endParaRPr lang="uk-UA" dirty="0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386499" y="2113393"/>
            <a:ext cx="791852" cy="3375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/>
          </a:p>
        </p:txBody>
      </p:sp>
      <p:grpSp>
        <p:nvGrpSpPr>
          <p:cNvPr id="13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14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663823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just"/>
            <a:r>
              <a:rPr lang="en-US" dirty="0" smtClean="0"/>
              <a:t>All universities</a:t>
            </a:r>
            <a:endParaRPr lang="en-US" dirty="0"/>
          </a:p>
        </p:txBody>
      </p:sp>
      <p:sp>
        <p:nvSpPr>
          <p:cNvPr id="5" name="Текст 1"/>
          <p:cNvSpPr txBox="1">
            <a:spLocks/>
          </p:cNvSpPr>
          <p:nvPr/>
        </p:nvSpPr>
        <p:spPr>
          <a:xfrm>
            <a:off x="272144" y="1592494"/>
            <a:ext cx="8675404" cy="52655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4"/>
              </a:buClr>
              <a:buFontTx/>
              <a:buNone/>
              <a:defRPr sz="2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734" indent="-22857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Tahoma" panose="020B0604030504040204" pitchFamily="34" charset="0"/>
              <a:buChar char="▪"/>
              <a:defRPr sz="2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2886" indent="-22857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Tahoma" panose="020B0604030504040204" pitchFamily="34" charset="0"/>
              <a:buChar char="-"/>
              <a:defRPr sz="2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040" indent="-22857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SzPct val="80000"/>
              <a:buFont typeface="Tahoma" panose="020B0604030504040204" pitchFamily="34" charset="0"/>
              <a:buChar char="▪"/>
              <a:defRPr sz="2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200" kern="120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/>
              <a:t>As a user I would like to</a:t>
            </a:r>
            <a:r>
              <a:rPr lang="uk-UA" b="1" dirty="0"/>
              <a:t> </a:t>
            </a:r>
            <a:r>
              <a:rPr lang="en-US" b="1" dirty="0" smtClean="0"/>
              <a:t>view list of all universities in selected district</a:t>
            </a:r>
            <a:endParaRPr lang="en-US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create method on DB that </a:t>
            </a:r>
            <a:r>
              <a:rPr lang="en-US" dirty="0"/>
              <a:t>r</a:t>
            </a:r>
            <a:r>
              <a:rPr lang="en-US" dirty="0" smtClean="0"/>
              <a:t>etrieves </a:t>
            </a:r>
            <a:r>
              <a:rPr lang="en-US" dirty="0"/>
              <a:t>all universities in current district</a:t>
            </a:r>
            <a:r>
              <a:rPr lang="en-US" dirty="0" smtClean="0"/>
              <a:t>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create methods on API;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</a:t>
            </a:r>
            <a:r>
              <a:rPr lang="en-US" dirty="0" smtClean="0"/>
              <a:t>reate </a:t>
            </a:r>
            <a:r>
              <a:rPr lang="en-US" dirty="0" err="1" smtClean="0"/>
              <a:t>AllUniversities</a:t>
            </a:r>
            <a:r>
              <a:rPr lang="en-US" dirty="0" smtClean="0"/>
              <a:t> and </a:t>
            </a:r>
            <a:r>
              <a:rPr lang="en-US" dirty="0" err="1" smtClean="0"/>
              <a:t>UniversitySpecialties</a:t>
            </a:r>
            <a:r>
              <a:rPr lang="en-US" dirty="0" smtClean="0"/>
              <a:t> components on UI;</a:t>
            </a: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32</a:t>
            </a:fld>
            <a:endParaRPr lang="en-US" dirty="0"/>
          </a:p>
        </p:txBody>
      </p:sp>
      <p:grpSp>
        <p:nvGrpSpPr>
          <p:cNvPr id="8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9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102290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462" y="829772"/>
            <a:ext cx="8319686" cy="15902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462" y="2420045"/>
            <a:ext cx="8314402" cy="22817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462" y="4839950"/>
            <a:ext cx="8314402" cy="1810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8" name="Pentagon 7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rgbClr val="000000"/>
                  </a:solidFill>
                </a:rPr>
                <a:t>Iryna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6233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>
          <a:xfrm>
            <a:off x="272143" y="908050"/>
            <a:ext cx="8614279" cy="454573"/>
          </a:xfrm>
        </p:spPr>
        <p:txBody>
          <a:bodyPr/>
          <a:lstStyle/>
          <a:p>
            <a:r>
              <a:rPr lang="en-US" dirty="0" smtClean="0"/>
              <a:t>Method </a:t>
            </a:r>
            <a:r>
              <a:rPr lang="en-US" dirty="0"/>
              <a:t>on DB that retrieves all universities in current district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530" y="2585508"/>
            <a:ext cx="7421933" cy="3931202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835" y="1487656"/>
            <a:ext cx="2316369" cy="1732060"/>
          </a:xfrm>
          <a:prstGeom prst="rect">
            <a:avLst/>
          </a:prstGeom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34</a:t>
            </a:fld>
            <a:endParaRPr lang="en-US" dirty="0"/>
          </a:p>
        </p:txBody>
      </p:sp>
      <p:grpSp>
        <p:nvGrpSpPr>
          <p:cNvPr id="9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10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950173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>
          <a:xfrm>
            <a:off x="272144" y="908050"/>
            <a:ext cx="8640036" cy="454573"/>
          </a:xfrm>
        </p:spPr>
        <p:txBody>
          <a:bodyPr/>
          <a:lstStyle/>
          <a:p>
            <a:r>
              <a:rPr lang="en-US" dirty="0" smtClean="0"/>
              <a:t>Method on API that </a:t>
            </a:r>
            <a:r>
              <a:rPr lang="en-US" dirty="0"/>
              <a:t>r</a:t>
            </a:r>
            <a:r>
              <a:rPr lang="en-US" dirty="0" smtClean="0"/>
              <a:t>etrieves </a:t>
            </a:r>
            <a:r>
              <a:rPr lang="en-US" dirty="0"/>
              <a:t>all universities in current district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901" y="2253682"/>
            <a:ext cx="6147254" cy="1000193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4539" y="1663200"/>
            <a:ext cx="2276475" cy="1590675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901" y="3428999"/>
            <a:ext cx="4111916" cy="2669338"/>
          </a:xfrm>
          <a:prstGeom prst="rect">
            <a:avLst/>
          </a:prstGeom>
          <a:ln w="38100" cap="sq">
            <a:solidFill>
              <a:srgbClr val="FF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35</a:t>
            </a:fld>
            <a:endParaRPr lang="en-US" dirty="0"/>
          </a:p>
        </p:txBody>
      </p:sp>
      <p:grpSp>
        <p:nvGrpSpPr>
          <p:cNvPr id="10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11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259784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React component for universities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388" y="1605970"/>
            <a:ext cx="8334375" cy="4933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7769" y="820157"/>
            <a:ext cx="2618235" cy="16941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36</a:t>
            </a:fld>
            <a:endParaRPr lang="en-US" dirty="0"/>
          </a:p>
        </p:txBody>
      </p:sp>
      <p:grpSp>
        <p:nvGrpSpPr>
          <p:cNvPr id="9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10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010437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2717" y="983464"/>
            <a:ext cx="7375154" cy="454573"/>
          </a:xfrm>
        </p:spPr>
        <p:txBody>
          <a:bodyPr/>
          <a:lstStyle/>
          <a:p>
            <a:r>
              <a:rPr lang="en-US" dirty="0" smtClean="0"/>
              <a:t>All Universities component</a:t>
            </a:r>
            <a:endParaRPr lang="en-US" dirty="0"/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17" y="1840730"/>
            <a:ext cx="6524582" cy="37527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7363" y="4555778"/>
            <a:ext cx="4378551" cy="868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422"/>
          <a:stretch/>
        </p:blipFill>
        <p:spPr bwMode="auto">
          <a:xfrm>
            <a:off x="7016217" y="730481"/>
            <a:ext cx="2123770" cy="16733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2" name="Group 11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13" name="Pentagon 12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rgbClr val="000000"/>
                  </a:solidFill>
                </a:rPr>
                <a:t>Iryna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724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>
          <a:xfrm>
            <a:off x="272144" y="908050"/>
            <a:ext cx="7375154" cy="454573"/>
          </a:xfrm>
        </p:spPr>
        <p:txBody>
          <a:bodyPr/>
          <a:lstStyle/>
          <a:p>
            <a:r>
              <a:rPr lang="en-US" dirty="0"/>
              <a:t>Component on </a:t>
            </a:r>
            <a:r>
              <a:rPr lang="en-US" dirty="0" smtClean="0"/>
              <a:t>UI</a:t>
            </a:r>
            <a:endParaRPr lang="uk-UA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50" r="1408" b="4988"/>
          <a:stretch/>
        </p:blipFill>
        <p:spPr bwMode="auto">
          <a:xfrm>
            <a:off x="1" y="1790163"/>
            <a:ext cx="9144000" cy="5073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556181" y="1906003"/>
            <a:ext cx="914400" cy="3375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/>
          </a:p>
        </p:txBody>
      </p:sp>
      <p:grpSp>
        <p:nvGrpSpPr>
          <p:cNvPr id="9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10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  <p:sp>
        <p:nvSpPr>
          <p:cNvPr id="12" name="Прямоугольник 11"/>
          <p:cNvSpPr/>
          <p:nvPr/>
        </p:nvSpPr>
        <p:spPr>
          <a:xfrm>
            <a:off x="1104507" y="4839311"/>
            <a:ext cx="620598" cy="27001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529911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12" grpId="0" animBg="1"/>
      <p:bldP spid="12" grpId="1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Component on </a:t>
            </a:r>
            <a:r>
              <a:rPr lang="en-US" dirty="0" smtClean="0"/>
              <a:t>UI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86" r="10432" b="7647"/>
          <a:stretch/>
        </p:blipFill>
        <p:spPr bwMode="auto">
          <a:xfrm>
            <a:off x="0" y="1506834"/>
            <a:ext cx="9144000" cy="53576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575035" y="1615264"/>
            <a:ext cx="1065230" cy="3375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/>
          </a:p>
        </p:txBody>
      </p:sp>
      <p:grpSp>
        <p:nvGrpSpPr>
          <p:cNvPr id="13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14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906812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2144" y="1592494"/>
            <a:ext cx="8675404" cy="5181168"/>
          </a:xfrm>
        </p:spPr>
        <p:txBody>
          <a:bodyPr/>
          <a:lstStyle/>
          <a:p>
            <a:r>
              <a:rPr lang="en-US" b="1" dirty="0" smtClean="0"/>
              <a:t>Problem : </a:t>
            </a:r>
            <a:r>
              <a:rPr lang="en-US" dirty="0" smtClean="0"/>
              <a:t>Every year school graduates</a:t>
            </a:r>
            <a:r>
              <a:rPr lang="uk-UA" dirty="0" smtClean="0"/>
              <a:t> </a:t>
            </a:r>
            <a:r>
              <a:rPr lang="en-US" dirty="0" smtClean="0"/>
              <a:t>face</a:t>
            </a:r>
            <a:r>
              <a:rPr lang="uk-UA" dirty="0" smtClean="0"/>
              <a:t> </a:t>
            </a:r>
            <a:r>
              <a:rPr lang="en-US" dirty="0" smtClean="0"/>
              <a:t>the problem </a:t>
            </a:r>
            <a:r>
              <a:rPr lang="en-US" dirty="0"/>
              <a:t>of </a:t>
            </a:r>
            <a:r>
              <a:rPr lang="en-US" dirty="0" smtClean="0"/>
              <a:t>choosing a higher educational institution</a:t>
            </a:r>
            <a:r>
              <a:rPr lang="uk-UA" dirty="0" smtClean="0"/>
              <a:t>. </a:t>
            </a:r>
            <a:endParaRPr lang="en-US" dirty="0" smtClean="0"/>
          </a:p>
          <a:p>
            <a:r>
              <a:rPr lang="en-US" dirty="0" smtClean="0"/>
              <a:t>What specialty to choose? </a:t>
            </a:r>
          </a:p>
          <a:p>
            <a:r>
              <a:rPr lang="en-US" dirty="0" smtClean="0"/>
              <a:t>What university to enter?</a:t>
            </a:r>
            <a:endParaRPr lang="uk-UA" dirty="0" smtClean="0"/>
          </a:p>
          <a:p>
            <a:endParaRPr lang="en-US" dirty="0" smtClean="0"/>
          </a:p>
          <a:p>
            <a:r>
              <a:rPr lang="en-US" b="1" dirty="0" smtClean="0"/>
              <a:t>Users : </a:t>
            </a:r>
            <a:r>
              <a:rPr lang="en-US" dirty="0" smtClean="0"/>
              <a:t>School graduates and their parents, who are deciding which  university to choose.</a:t>
            </a:r>
          </a:p>
          <a:p>
            <a:endParaRPr lang="en-US" dirty="0" smtClean="0"/>
          </a:p>
          <a:p>
            <a:r>
              <a:rPr lang="en-US" b="1" dirty="0" smtClean="0"/>
              <a:t>Solution :  </a:t>
            </a:r>
            <a:r>
              <a:rPr lang="en-US" dirty="0" smtClean="0"/>
              <a:t>Web application that contains list of all universities with details, pass </a:t>
            </a:r>
            <a:r>
              <a:rPr lang="en-US" dirty="0"/>
              <a:t>professional orientation </a:t>
            </a:r>
            <a:r>
              <a:rPr lang="en-US" dirty="0" smtClean="0"/>
              <a:t>tests, </a:t>
            </a:r>
            <a:r>
              <a:rPr lang="en-US" dirty="0"/>
              <a:t>specialties selection algorithms.</a:t>
            </a:r>
            <a:endParaRPr lang="uk-UA" dirty="0"/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Problem statement</a:t>
            </a:r>
            <a:endParaRPr lang="uk-UA" dirty="0"/>
          </a:p>
        </p:txBody>
      </p:sp>
      <p:sp>
        <p:nvSpPr>
          <p:cNvPr id="4" name="TextBox 3"/>
          <p:cNvSpPr txBox="1"/>
          <p:nvPr/>
        </p:nvSpPr>
        <p:spPr>
          <a:xfrm>
            <a:off x="8120417" y="182081"/>
            <a:ext cx="1847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3436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>
          <a:xfrm>
            <a:off x="272143" y="908050"/>
            <a:ext cx="8627157" cy="843477"/>
          </a:xfrm>
        </p:spPr>
        <p:txBody>
          <a:bodyPr/>
          <a:lstStyle/>
          <a:p>
            <a:r>
              <a:rPr lang="en-US" dirty="0" smtClean="0"/>
              <a:t>Method </a:t>
            </a:r>
            <a:r>
              <a:rPr lang="en-US" dirty="0"/>
              <a:t>on DB that retrieves </a:t>
            </a:r>
            <a:r>
              <a:rPr lang="en-US" dirty="0" smtClean="0"/>
              <a:t>specialties</a:t>
            </a:r>
          </a:p>
          <a:p>
            <a:r>
              <a:rPr lang="en-US" dirty="0" smtClean="0"/>
              <a:t>of direction in university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42" y="2139886"/>
            <a:ext cx="8942814" cy="3563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8547" y="718943"/>
            <a:ext cx="1715453" cy="12983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40</a:t>
            </a:fld>
            <a:endParaRPr lang="en-US" dirty="0"/>
          </a:p>
        </p:txBody>
      </p:sp>
      <p:grpSp>
        <p:nvGrpSpPr>
          <p:cNvPr id="9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10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066351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>
          <a:xfrm>
            <a:off x="272144" y="908050"/>
            <a:ext cx="8640036" cy="454573"/>
          </a:xfrm>
        </p:spPr>
        <p:txBody>
          <a:bodyPr/>
          <a:lstStyle/>
          <a:p>
            <a:r>
              <a:rPr lang="en-US" dirty="0" smtClean="0"/>
              <a:t>Method on API that </a:t>
            </a:r>
            <a:r>
              <a:rPr lang="en-US" dirty="0"/>
              <a:t>r</a:t>
            </a:r>
            <a:r>
              <a:rPr lang="en-US" dirty="0" smtClean="0"/>
              <a:t>etrieves </a:t>
            </a:r>
            <a:r>
              <a:rPr lang="en-US" dirty="0"/>
              <a:t>all universities in current district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175" y="2417259"/>
            <a:ext cx="6468749" cy="8218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4539" y="1621921"/>
            <a:ext cx="2276475" cy="1590675"/>
          </a:xfrm>
          <a:prstGeom prst="rect">
            <a:avLst/>
          </a:prstGeom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175" y="3429000"/>
            <a:ext cx="5367573" cy="2057400"/>
          </a:xfrm>
          <a:prstGeom prst="rect">
            <a:avLst/>
          </a:prstGeom>
          <a:ln w="38100" cap="sq">
            <a:solidFill>
              <a:srgbClr val="FF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41</a:t>
            </a:fld>
            <a:endParaRPr lang="en-US" dirty="0"/>
          </a:p>
        </p:txBody>
      </p:sp>
      <p:grpSp>
        <p:nvGrpSpPr>
          <p:cNvPr id="10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11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302939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React component for specialties</a:t>
            </a:r>
            <a:endParaRPr lang="en-US" dirty="0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735" y="1499251"/>
            <a:ext cx="7178496" cy="51758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7614" y="3043928"/>
            <a:ext cx="2512403" cy="1390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42</a:t>
            </a:fld>
            <a:endParaRPr lang="en-US" dirty="0"/>
          </a:p>
        </p:txBody>
      </p:sp>
      <p:grpSp>
        <p:nvGrpSpPr>
          <p:cNvPr id="9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10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896456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85112"/>
            <a:ext cx="9144000" cy="4438835"/>
          </a:xfrm>
          <a:prstGeom prst="rect">
            <a:avLst/>
          </a:prstGeom>
        </p:spPr>
      </p:pic>
      <p:sp>
        <p:nvSpPr>
          <p:cNvPr id="5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72144" y="908050"/>
            <a:ext cx="7375154" cy="454573"/>
          </a:xfrm>
        </p:spPr>
        <p:txBody>
          <a:bodyPr/>
          <a:lstStyle/>
          <a:p>
            <a:pPr algn="just"/>
            <a:r>
              <a:rPr lang="en-US" dirty="0"/>
              <a:t>Professional orientation test</a:t>
            </a: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1216058" y="2103966"/>
            <a:ext cx="1036948" cy="3375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/>
          </a:p>
        </p:txBody>
      </p:sp>
      <p:grpSp>
        <p:nvGrpSpPr>
          <p:cNvPr id="13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14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198066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just"/>
            <a:r>
              <a:rPr lang="en-US" dirty="0" smtClean="0"/>
              <a:t>Professional </a:t>
            </a:r>
            <a:r>
              <a:rPr lang="en-US" dirty="0"/>
              <a:t>orientation </a:t>
            </a:r>
            <a:r>
              <a:rPr lang="en-US" dirty="0" smtClean="0"/>
              <a:t>test</a:t>
            </a:r>
            <a:endParaRPr lang="en-US" dirty="0"/>
          </a:p>
        </p:txBody>
      </p:sp>
      <p:sp>
        <p:nvSpPr>
          <p:cNvPr id="5" name="Текст 1"/>
          <p:cNvSpPr txBox="1">
            <a:spLocks/>
          </p:cNvSpPr>
          <p:nvPr/>
        </p:nvSpPr>
        <p:spPr>
          <a:xfrm>
            <a:off x="272144" y="1592494"/>
            <a:ext cx="8675404" cy="52655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4"/>
              </a:buClr>
              <a:buFontTx/>
              <a:buNone/>
              <a:defRPr sz="2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734" indent="-22857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Tahoma" panose="020B0604030504040204" pitchFamily="34" charset="0"/>
              <a:buChar char="▪"/>
              <a:defRPr sz="2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2886" indent="-22857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Tahoma" panose="020B0604030504040204" pitchFamily="34" charset="0"/>
              <a:buChar char="-"/>
              <a:defRPr sz="2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040" indent="-22857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SzPct val="80000"/>
              <a:buFont typeface="Tahoma" panose="020B0604030504040204" pitchFamily="34" charset="0"/>
              <a:buChar char="▪"/>
              <a:defRPr sz="2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200" kern="120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/>
              <a:t>As a user I would like to</a:t>
            </a:r>
            <a:r>
              <a:rPr lang="uk-UA" b="1" dirty="0"/>
              <a:t> </a:t>
            </a:r>
            <a:r>
              <a:rPr lang="en-US" b="1" dirty="0"/>
              <a:t>p</a:t>
            </a:r>
            <a:r>
              <a:rPr lang="en-US" b="1" dirty="0" smtClean="0"/>
              <a:t>ass </a:t>
            </a:r>
            <a:r>
              <a:rPr lang="en-US" b="1" dirty="0"/>
              <a:t>p</a:t>
            </a:r>
            <a:r>
              <a:rPr lang="en-US" b="1" dirty="0" smtClean="0"/>
              <a:t>rofessional </a:t>
            </a:r>
            <a:r>
              <a:rPr lang="en-US" b="1" dirty="0"/>
              <a:t>orientation </a:t>
            </a:r>
            <a:r>
              <a:rPr lang="en-US" b="1" dirty="0" smtClean="0"/>
              <a:t>test and get result based on answers</a:t>
            </a:r>
            <a:r>
              <a:rPr lang="en-US" dirty="0" smtClean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create models to store 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questions and answers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universities, specialties, directions</a:t>
            </a:r>
            <a:r>
              <a:rPr lang="en-US" dirty="0"/>
              <a:t> </a:t>
            </a:r>
            <a:r>
              <a:rPr lang="en-US" dirty="0" smtClean="0"/>
              <a:t>and subjects;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create methods on DB to get questions and to get information about each direction;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create method on BL to calculate scores;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</a:t>
            </a:r>
            <a:r>
              <a:rPr lang="en-US" dirty="0" smtClean="0"/>
              <a:t>reate methods on API;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</a:t>
            </a:r>
            <a:r>
              <a:rPr lang="en-US" dirty="0" smtClean="0"/>
              <a:t>reate </a:t>
            </a:r>
            <a:r>
              <a:rPr lang="en-US" dirty="0" err="1" smtClean="0"/>
              <a:t>TestQuiz</a:t>
            </a:r>
            <a:r>
              <a:rPr lang="en-US" dirty="0" smtClean="0"/>
              <a:t> and Question components on UI;</a:t>
            </a: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44</a:t>
            </a:fld>
            <a:endParaRPr lang="en-US" dirty="0"/>
          </a:p>
        </p:txBody>
      </p:sp>
      <p:grpSp>
        <p:nvGrpSpPr>
          <p:cNvPr id="8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9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221564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944" y="2118166"/>
            <a:ext cx="8622580" cy="41900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Прямокутник 3"/>
          <p:cNvSpPr/>
          <p:nvPr/>
        </p:nvSpPr>
        <p:spPr>
          <a:xfrm>
            <a:off x="1342663" y="3854370"/>
            <a:ext cx="6667018" cy="148155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grpSp>
        <p:nvGrpSpPr>
          <p:cNvPr id="5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  <a:solidFill>
            <a:srgbClr val="FF9900"/>
          </a:solidFill>
        </p:grpSpPr>
        <p:sp>
          <p:nvSpPr>
            <p:cNvPr id="7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Taras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1536570" y="2187019"/>
            <a:ext cx="1036948" cy="2687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/>
          </a:p>
        </p:txBody>
      </p:sp>
      <p:sp>
        <p:nvSpPr>
          <p:cNvPr id="10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72144" y="908050"/>
            <a:ext cx="7375154" cy="454573"/>
          </a:xfrm>
        </p:spPr>
        <p:txBody>
          <a:bodyPr/>
          <a:lstStyle/>
          <a:p>
            <a:pPr algn="just"/>
            <a:r>
              <a:rPr lang="en-US" dirty="0" smtClean="0"/>
              <a:t>Professional </a:t>
            </a:r>
            <a:r>
              <a:rPr lang="en-US" dirty="0"/>
              <a:t>orientation </a:t>
            </a:r>
            <a:r>
              <a:rPr lang="en-US" dirty="0" smtClean="0"/>
              <a:t>test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644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5326" y="1008780"/>
            <a:ext cx="5077124" cy="527789"/>
          </a:xfrm>
        </p:spPr>
        <p:txBody>
          <a:bodyPr/>
          <a:lstStyle/>
          <a:p>
            <a:r>
              <a:rPr lang="en-US" sz="2400" dirty="0" smtClean="0"/>
              <a:t>Test Information </a:t>
            </a:r>
            <a:r>
              <a:rPr lang="en-US" sz="2400" dirty="0"/>
              <a:t>Model and DAL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48" t="8259" b="6652"/>
          <a:stretch/>
        </p:blipFill>
        <p:spPr bwMode="auto">
          <a:xfrm>
            <a:off x="145325" y="1536569"/>
            <a:ext cx="3549981" cy="34164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700"/>
          <a:stretch/>
        </p:blipFill>
        <p:spPr bwMode="auto">
          <a:xfrm>
            <a:off x="6905919" y="754144"/>
            <a:ext cx="2223156" cy="30600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9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rgbClr val="000000"/>
                  </a:solidFill>
                </a:rPr>
                <a:t>Iryna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46</a:t>
            </a:fld>
            <a:endParaRPr lang="en-US" dirty="0"/>
          </a:p>
        </p:txBody>
      </p:sp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906" y="5581379"/>
            <a:ext cx="7377806" cy="9425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943"/>
          <a:stretch/>
        </p:blipFill>
        <p:spPr bwMode="auto">
          <a:xfrm>
            <a:off x="7004115" y="4169792"/>
            <a:ext cx="2124960" cy="13154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Прямоугольник 1"/>
          <p:cNvSpPr/>
          <p:nvPr/>
        </p:nvSpPr>
        <p:spPr>
          <a:xfrm>
            <a:off x="298906" y="5581379"/>
            <a:ext cx="8072836" cy="32076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4" name="Прямоугольник 1"/>
          <p:cNvSpPr/>
          <p:nvPr/>
        </p:nvSpPr>
        <p:spPr>
          <a:xfrm>
            <a:off x="298906" y="6066424"/>
            <a:ext cx="8072836" cy="3300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904752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14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</a:t>
            </a:r>
            <a:r>
              <a:rPr lang="en-US" dirty="0" smtClean="0"/>
              <a:t>ethods </a:t>
            </a:r>
            <a:r>
              <a:rPr lang="en-US" dirty="0"/>
              <a:t>on </a:t>
            </a:r>
            <a:r>
              <a:rPr lang="en-US" dirty="0" smtClean="0"/>
              <a:t>API</a:t>
            </a:r>
            <a:endParaRPr lang="uk-UA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144" y="2095257"/>
            <a:ext cx="7163421" cy="3779848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0630" y="872141"/>
            <a:ext cx="2423370" cy="2446232"/>
          </a:xfrm>
          <a:prstGeom prst="rect">
            <a:avLst/>
          </a:prstGeom>
        </p:spPr>
      </p:pic>
      <p:sp>
        <p:nvSpPr>
          <p:cNvPr id="7" name="Прямоугольник 6"/>
          <p:cNvSpPr/>
          <p:nvPr/>
        </p:nvSpPr>
        <p:spPr>
          <a:xfrm>
            <a:off x="272144" y="3497345"/>
            <a:ext cx="6713118" cy="2733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8" name="Прямоугольник 7"/>
          <p:cNvSpPr/>
          <p:nvPr/>
        </p:nvSpPr>
        <p:spPr>
          <a:xfrm>
            <a:off x="272143" y="5563385"/>
            <a:ext cx="7163421" cy="31171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grpSp>
        <p:nvGrpSpPr>
          <p:cNvPr id="10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11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chemeClr val="bg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Nataliia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2119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940" y="1231875"/>
            <a:ext cx="5276850" cy="176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5285" y="890677"/>
            <a:ext cx="2302674" cy="30046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940" y="2994000"/>
            <a:ext cx="5914286" cy="386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Прямокутник 5"/>
          <p:cNvSpPr/>
          <p:nvPr/>
        </p:nvSpPr>
        <p:spPr>
          <a:xfrm>
            <a:off x="747204" y="4549693"/>
            <a:ext cx="5262979" cy="181559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grpSp>
        <p:nvGrpSpPr>
          <p:cNvPr id="7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  <a:solidFill>
            <a:srgbClr val="FF9900"/>
          </a:solidFill>
        </p:grpSpPr>
        <p:sp>
          <p:nvSpPr>
            <p:cNvPr id="8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Taras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11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29940" y="844766"/>
            <a:ext cx="7375154" cy="454573"/>
          </a:xfrm>
        </p:spPr>
        <p:txBody>
          <a:bodyPr/>
          <a:lstStyle/>
          <a:p>
            <a:pPr algn="just"/>
            <a:r>
              <a:rPr lang="en-US" dirty="0" smtClean="0"/>
              <a:t>Professional </a:t>
            </a:r>
            <a:r>
              <a:rPr lang="en-US" dirty="0"/>
              <a:t>orientation </a:t>
            </a:r>
            <a:r>
              <a:rPr lang="en-US" dirty="0" smtClean="0"/>
              <a:t>test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5656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Test detail component</a:t>
            </a:r>
            <a:endParaRPr lang="uk-UA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76487"/>
            <a:ext cx="9144000" cy="4481513"/>
          </a:xfrm>
          <a:prstGeom prst="rect">
            <a:avLst/>
          </a:prstGeom>
        </p:spPr>
      </p:pic>
      <p:grpSp>
        <p:nvGrpSpPr>
          <p:cNvPr id="5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  <a:solidFill>
            <a:srgbClr val="FF9900"/>
          </a:solidFill>
        </p:grpSpPr>
        <p:sp>
          <p:nvSpPr>
            <p:cNvPr id="6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Taras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1300899" y="2375889"/>
            <a:ext cx="1084082" cy="3375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794797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User roles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38276"/>
          <a:stretch/>
        </p:blipFill>
        <p:spPr>
          <a:xfrm>
            <a:off x="1150880" y="1475137"/>
            <a:ext cx="7433659" cy="3900904"/>
          </a:xfrm>
          <a:prstGeom prst="rect">
            <a:avLst/>
          </a:prstGeom>
        </p:spPr>
      </p:pic>
      <p:sp>
        <p:nvSpPr>
          <p:cNvPr id="5" name="Місце для тексту 4"/>
          <p:cNvSpPr>
            <a:spLocks noGrp="1"/>
          </p:cNvSpPr>
          <p:nvPr>
            <p:ph type="body" sz="quarter" idx="10"/>
          </p:nvPr>
        </p:nvSpPr>
        <p:spPr>
          <a:xfrm>
            <a:off x="1911759" y="5502167"/>
            <a:ext cx="1493593" cy="504496"/>
          </a:xfrm>
        </p:spPr>
        <p:txBody>
          <a:bodyPr>
            <a:normAutofit/>
          </a:bodyPr>
          <a:lstStyle/>
          <a:p>
            <a:r>
              <a:rPr lang="en-US" sz="2800" dirty="0" smtClean="0"/>
              <a:t>Admin</a:t>
            </a:r>
            <a:endParaRPr lang="en-US" sz="2800" dirty="0"/>
          </a:p>
        </p:txBody>
      </p:sp>
      <p:sp>
        <p:nvSpPr>
          <p:cNvPr id="6" name="Місце для тексту 4"/>
          <p:cNvSpPr txBox="1">
            <a:spLocks/>
          </p:cNvSpPr>
          <p:nvPr/>
        </p:nvSpPr>
        <p:spPr>
          <a:xfrm>
            <a:off x="3531476" y="5502170"/>
            <a:ext cx="2743199" cy="5044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4"/>
              </a:buClr>
              <a:buFontTx/>
              <a:buNone/>
              <a:defRPr sz="2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734" indent="-22857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Tahoma" panose="020B0604030504040204" pitchFamily="34" charset="0"/>
              <a:buChar char="▪"/>
              <a:defRPr sz="2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2886" indent="-22857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Tahoma" panose="020B0604030504040204" pitchFamily="34" charset="0"/>
              <a:buChar char="-"/>
              <a:defRPr sz="2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040" indent="-22857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SzPct val="80000"/>
              <a:buFont typeface="Tahoma" panose="020B0604030504040204" pitchFamily="34" charset="0"/>
              <a:buChar char="▪"/>
              <a:defRPr sz="2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200" kern="120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smtClean="0"/>
              <a:t>Registered User</a:t>
            </a:r>
          </a:p>
        </p:txBody>
      </p:sp>
      <p:sp>
        <p:nvSpPr>
          <p:cNvPr id="7" name="Місце для тексту 4"/>
          <p:cNvSpPr txBox="1">
            <a:spLocks/>
          </p:cNvSpPr>
          <p:nvPr/>
        </p:nvSpPr>
        <p:spPr>
          <a:xfrm>
            <a:off x="6714485" y="5496910"/>
            <a:ext cx="1215065" cy="5044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4"/>
              </a:buClr>
              <a:buFontTx/>
              <a:buNone/>
              <a:defRPr sz="2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734" indent="-22857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Tahoma" panose="020B0604030504040204" pitchFamily="34" charset="0"/>
              <a:buChar char="▪"/>
              <a:defRPr sz="2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2886" indent="-22857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Tahoma" panose="020B0604030504040204" pitchFamily="34" charset="0"/>
              <a:buChar char="-"/>
              <a:defRPr sz="2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040" indent="-22857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SzPct val="80000"/>
              <a:buFont typeface="Tahoma" panose="020B0604030504040204" pitchFamily="34" charset="0"/>
              <a:buChar char="▪"/>
              <a:defRPr sz="2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200" kern="120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smtClean="0"/>
              <a:t>Visitor</a:t>
            </a:r>
          </a:p>
        </p:txBody>
      </p:sp>
      <p:sp>
        <p:nvSpPr>
          <p:cNvPr id="2" name="Прямокутник 1"/>
          <p:cNvSpPr/>
          <p:nvPr/>
        </p:nvSpPr>
        <p:spPr>
          <a:xfrm>
            <a:off x="1284790" y="1625716"/>
            <a:ext cx="2246686" cy="4380950"/>
          </a:xfrm>
          <a:prstGeom prst="rect">
            <a:avLst/>
          </a:prstGeom>
          <a:solidFill>
            <a:schemeClr val="bg1">
              <a:lumMod val="95000"/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4440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>
          <a:xfrm>
            <a:off x="247815" y="792303"/>
            <a:ext cx="4399599" cy="857388"/>
          </a:xfrm>
        </p:spPr>
        <p:txBody>
          <a:bodyPr/>
          <a:lstStyle/>
          <a:p>
            <a:r>
              <a:rPr lang="en-US" dirty="0" smtClean="0"/>
              <a:t>Test Information </a:t>
            </a:r>
            <a:r>
              <a:rPr lang="uk-UA" dirty="0"/>
              <a:t/>
            </a:r>
            <a:br>
              <a:rPr lang="uk-UA" dirty="0"/>
            </a:br>
            <a:r>
              <a:rPr lang="en-US" dirty="0" smtClean="0"/>
              <a:t>React</a:t>
            </a:r>
            <a:endParaRPr lang="uk-UA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7261" y="782536"/>
            <a:ext cx="3910896" cy="31412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615122"/>
            <a:ext cx="6502400" cy="301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Прямокутник 1"/>
          <p:cNvSpPr/>
          <p:nvPr/>
        </p:nvSpPr>
        <p:spPr>
          <a:xfrm>
            <a:off x="4998128" y="986712"/>
            <a:ext cx="3684233" cy="3610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grpSp>
        <p:nvGrpSpPr>
          <p:cNvPr id="6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  <a:solidFill>
            <a:srgbClr val="FF9900"/>
          </a:solidFill>
        </p:grpSpPr>
        <p:sp>
          <p:nvSpPr>
            <p:cNvPr id="7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Taras</a:t>
              </a:r>
              <a:endParaRPr lang="en-US" dirty="0"/>
            </a:p>
          </p:txBody>
        </p:sp>
      </p:grp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8174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Component </a:t>
            </a:r>
            <a:r>
              <a:rPr lang="en-US" dirty="0"/>
              <a:t>on UI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27" r="1270" b="4965"/>
          <a:stretch/>
        </p:blipFill>
        <p:spPr bwMode="auto">
          <a:xfrm>
            <a:off x="-1" y="1841677"/>
            <a:ext cx="9162381" cy="5029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1611983" y="1924858"/>
            <a:ext cx="1310326" cy="27158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/>
          </a:p>
        </p:txBody>
      </p:sp>
      <p:grpSp>
        <p:nvGrpSpPr>
          <p:cNvPr id="9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10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002122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>
          <a:xfrm>
            <a:off x="272144" y="908050"/>
            <a:ext cx="8640036" cy="637415"/>
          </a:xfrm>
        </p:spPr>
        <p:txBody>
          <a:bodyPr/>
          <a:lstStyle/>
          <a:p>
            <a:r>
              <a:rPr lang="en-US" dirty="0" smtClean="0"/>
              <a:t>Models </a:t>
            </a:r>
            <a:r>
              <a:rPr lang="en-US" dirty="0"/>
              <a:t>to </a:t>
            </a:r>
            <a:r>
              <a:rPr lang="en-US" dirty="0" smtClean="0"/>
              <a:t>store questions and specialties</a:t>
            </a:r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028" y="2075712"/>
            <a:ext cx="2152381" cy="3190136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2407" y="2075711"/>
            <a:ext cx="4630680" cy="4419690"/>
          </a:xfrm>
          <a:prstGeom prst="rect">
            <a:avLst/>
          </a:prstGeom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52</a:t>
            </a:fld>
            <a:endParaRPr lang="en-US" dirty="0"/>
          </a:p>
        </p:txBody>
      </p:sp>
      <p:grpSp>
        <p:nvGrpSpPr>
          <p:cNvPr id="9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10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225462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>
          <a:xfrm>
            <a:off x="272143" y="908050"/>
            <a:ext cx="8652915" cy="933629"/>
          </a:xfrm>
        </p:spPr>
        <p:txBody>
          <a:bodyPr/>
          <a:lstStyle/>
          <a:p>
            <a:r>
              <a:rPr lang="en-US" dirty="0" smtClean="0"/>
              <a:t>Method on DB that </a:t>
            </a:r>
            <a:r>
              <a:rPr lang="en-US" dirty="0"/>
              <a:t>returns a collection of questions for a specific test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399" y="2774256"/>
            <a:ext cx="8321317" cy="3909879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943" y="1545465"/>
            <a:ext cx="2793714" cy="2763457"/>
          </a:xfrm>
          <a:prstGeom prst="rect">
            <a:avLst/>
          </a:prstGeom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53</a:t>
            </a:fld>
            <a:endParaRPr lang="en-US" dirty="0"/>
          </a:p>
        </p:txBody>
      </p:sp>
      <p:grpSp>
        <p:nvGrpSpPr>
          <p:cNvPr id="9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10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006180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Method on API to get questions</a:t>
            </a:r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180" y="2247372"/>
            <a:ext cx="8000329" cy="1665758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1645" y="1316343"/>
            <a:ext cx="2434213" cy="168443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180" y="3913130"/>
            <a:ext cx="4561671" cy="2676775"/>
          </a:xfrm>
          <a:prstGeom prst="rect">
            <a:avLst/>
          </a:prstGeom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54</a:t>
            </a:fld>
            <a:endParaRPr lang="en-US" dirty="0"/>
          </a:p>
        </p:txBody>
      </p:sp>
      <p:grpSp>
        <p:nvGrpSpPr>
          <p:cNvPr id="10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11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319036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React component for questions</a:t>
            </a:r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72" y="1453300"/>
            <a:ext cx="8007762" cy="4741438"/>
          </a:xfrm>
          <a:prstGeom prst="rect">
            <a:avLst/>
          </a:prstGeom>
        </p:spPr>
      </p:pic>
      <p:sp>
        <p:nvSpPr>
          <p:cNvPr id="6" name="Прямокутник 5"/>
          <p:cNvSpPr/>
          <p:nvPr/>
        </p:nvSpPr>
        <p:spPr>
          <a:xfrm>
            <a:off x="1030310" y="3277673"/>
            <a:ext cx="4134118" cy="3219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72" y="3824019"/>
            <a:ext cx="7843770" cy="2989058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1939" y="1772253"/>
            <a:ext cx="2617254" cy="2542169"/>
          </a:xfrm>
          <a:prstGeom prst="rect">
            <a:avLst/>
          </a:prstGeom>
        </p:spPr>
      </p:pic>
      <p:cxnSp>
        <p:nvCxnSpPr>
          <p:cNvPr id="10" name="Пряма сполучна лінія 9"/>
          <p:cNvCxnSpPr/>
          <p:nvPr/>
        </p:nvCxnSpPr>
        <p:spPr>
          <a:xfrm>
            <a:off x="1262130" y="6426558"/>
            <a:ext cx="252425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55</a:t>
            </a:fld>
            <a:endParaRPr lang="en-US" dirty="0"/>
          </a:p>
        </p:txBody>
      </p:sp>
      <p:grpSp>
        <p:nvGrpSpPr>
          <p:cNvPr id="13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14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900152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Method </a:t>
            </a:r>
            <a:r>
              <a:rPr lang="en-US" dirty="0"/>
              <a:t>on BL to calculate scores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577" y="1486168"/>
            <a:ext cx="6226134" cy="5379041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7695" y="1537681"/>
            <a:ext cx="2582671" cy="2519163"/>
          </a:xfrm>
          <a:prstGeom prst="rect">
            <a:avLst/>
          </a:prstGeom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56</a:t>
            </a:fld>
            <a:endParaRPr lang="en-US" dirty="0"/>
          </a:p>
        </p:txBody>
      </p:sp>
      <p:grpSp>
        <p:nvGrpSpPr>
          <p:cNvPr id="9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10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946546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>
          <a:xfrm>
            <a:off x="272143" y="908050"/>
            <a:ext cx="8614279" cy="920750"/>
          </a:xfrm>
        </p:spPr>
        <p:txBody>
          <a:bodyPr/>
          <a:lstStyle/>
          <a:p>
            <a:r>
              <a:rPr lang="en-US" dirty="0" smtClean="0"/>
              <a:t>Method on DB that </a:t>
            </a:r>
            <a:r>
              <a:rPr lang="en-US" dirty="0"/>
              <a:t>retrieves collection of all general directions from database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360" y="4360954"/>
            <a:ext cx="7275691" cy="1480893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4036" y="1764409"/>
            <a:ext cx="2869920" cy="2838838"/>
          </a:xfrm>
          <a:prstGeom prst="rect">
            <a:avLst/>
          </a:prstGeom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57</a:t>
            </a:fld>
            <a:endParaRPr lang="en-US" dirty="0"/>
          </a:p>
        </p:txBody>
      </p:sp>
      <p:grpSp>
        <p:nvGrpSpPr>
          <p:cNvPr id="9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10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64268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Unit tests</a:t>
            </a:r>
            <a:endParaRPr lang="uk-UA" dirty="0" smtClean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796" y="1370526"/>
            <a:ext cx="7470128" cy="4154510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4" t="20785" r="64433" b="65162"/>
          <a:stretch/>
        </p:blipFill>
        <p:spPr bwMode="auto">
          <a:xfrm>
            <a:off x="3116687" y="5275838"/>
            <a:ext cx="5846822" cy="15702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3526" y="921442"/>
            <a:ext cx="2570799" cy="1928099"/>
          </a:xfrm>
          <a:prstGeom prst="rect">
            <a:avLst/>
          </a:prstGeom>
        </p:spPr>
      </p:pic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58</a:t>
            </a:fld>
            <a:endParaRPr lang="en-US" dirty="0"/>
          </a:p>
        </p:txBody>
      </p:sp>
      <p:grpSp>
        <p:nvGrpSpPr>
          <p:cNvPr id="10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11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585687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Get test result on API</a:t>
            </a:r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56" y="2331749"/>
            <a:ext cx="8275183" cy="3270563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3007" y="1084521"/>
            <a:ext cx="2434213" cy="1684434"/>
          </a:xfrm>
          <a:prstGeom prst="rect">
            <a:avLst/>
          </a:prstGeom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59</a:t>
            </a:fld>
            <a:endParaRPr lang="en-US" dirty="0"/>
          </a:p>
        </p:txBody>
      </p:sp>
      <p:grpSp>
        <p:nvGrpSpPr>
          <p:cNvPr id="9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10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389264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тексту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457200" indent="-457200">
              <a:buAutoNum type="arabicPeriod"/>
            </a:pPr>
            <a:r>
              <a:rPr lang="en-US" dirty="0" smtClean="0"/>
              <a:t>View list of universities, specialties with detailed information </a:t>
            </a:r>
          </a:p>
          <a:p>
            <a:pPr marL="457200" indent="-457200">
              <a:buAutoNum type="arabicPeriod"/>
            </a:pPr>
            <a:r>
              <a:rPr lang="en-US" dirty="0" smtClean="0"/>
              <a:t>View TOP universities </a:t>
            </a:r>
            <a:endParaRPr lang="uk-UA" dirty="0" smtClean="0"/>
          </a:p>
          <a:p>
            <a:pPr marL="457200" indent="-457200">
              <a:buFontTx/>
              <a:buAutoNum type="arabicPeriod"/>
            </a:pPr>
            <a:r>
              <a:rPr lang="en-US" dirty="0"/>
              <a:t>Pass professional orientation </a:t>
            </a:r>
            <a:r>
              <a:rPr lang="en-US" dirty="0" smtClean="0"/>
              <a:t>tests</a:t>
            </a:r>
          </a:p>
          <a:p>
            <a:pPr marL="457200" indent="-457200">
              <a:buFontTx/>
              <a:buAutoNum type="arabicPeriod"/>
            </a:pPr>
            <a:r>
              <a:rPr lang="en-US" dirty="0"/>
              <a:t>Auto generation of specialty list where he can apply </a:t>
            </a:r>
            <a:r>
              <a:rPr lang="en-US" dirty="0" smtClean="0"/>
              <a:t>documents</a:t>
            </a:r>
            <a:endParaRPr lang="uk-UA" dirty="0"/>
          </a:p>
          <a:p>
            <a:pPr marL="457200" indent="-457200">
              <a:buAutoNum type="arabicPeriod"/>
            </a:pPr>
            <a:r>
              <a:rPr lang="en-US" dirty="0" smtClean="0"/>
              <a:t>Registration</a:t>
            </a:r>
          </a:p>
          <a:p>
            <a:pPr marL="457200" indent="-457200">
              <a:buAutoNum type="arabicPeriod"/>
            </a:pPr>
            <a:r>
              <a:rPr lang="en-US" dirty="0" smtClean="0"/>
              <a:t>Authorization</a:t>
            </a:r>
          </a:p>
        </p:txBody>
      </p:sp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Visitor functionality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2354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Get result on UI </a:t>
            </a:r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820" y="3909545"/>
            <a:ext cx="8686016" cy="1782919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820" y="1915683"/>
            <a:ext cx="6119215" cy="198662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6334" y="1114426"/>
            <a:ext cx="2445919" cy="2375749"/>
          </a:xfrm>
          <a:prstGeom prst="rect">
            <a:avLst/>
          </a:prstGeom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60</a:t>
            </a:fld>
            <a:endParaRPr lang="en-US" dirty="0"/>
          </a:p>
        </p:txBody>
      </p:sp>
      <p:grpSp>
        <p:nvGrpSpPr>
          <p:cNvPr id="10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11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095022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Component </a:t>
            </a:r>
            <a:r>
              <a:rPr lang="en-US" dirty="0"/>
              <a:t>on UI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27" r="1270" b="4965"/>
          <a:stretch/>
        </p:blipFill>
        <p:spPr bwMode="auto">
          <a:xfrm>
            <a:off x="-1" y="1841677"/>
            <a:ext cx="9162381" cy="5029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61</a:t>
            </a:fld>
            <a:endParaRPr lang="en-US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1611983" y="1924858"/>
            <a:ext cx="1310326" cy="27158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/>
          </a:p>
        </p:txBody>
      </p:sp>
      <p:grpSp>
        <p:nvGrpSpPr>
          <p:cNvPr id="9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10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715315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4436" y="747794"/>
            <a:ext cx="7375154" cy="454573"/>
          </a:xfrm>
        </p:spPr>
        <p:txBody>
          <a:bodyPr/>
          <a:lstStyle/>
          <a:p>
            <a:r>
              <a:rPr lang="en-US" dirty="0" smtClean="0"/>
              <a:t>Test Result page</a:t>
            </a:r>
            <a:endParaRPr lang="en-US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6223" y="5338575"/>
            <a:ext cx="3955788" cy="13356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862114" y="4807670"/>
            <a:ext cx="2131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pc="600" dirty="0" smtClean="0"/>
              <a:t>………………</a:t>
            </a:r>
            <a:endParaRPr lang="en-US" spc="600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24"/>
          <a:stretch/>
        </p:blipFill>
        <p:spPr bwMode="auto">
          <a:xfrm>
            <a:off x="191250" y="1299891"/>
            <a:ext cx="8845746" cy="35077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9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13" name="Pentagon 12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rgbClr val="000000"/>
                  </a:solidFill>
                </a:rPr>
                <a:t>Iryna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903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DB for Get Specialties</a:t>
            </a:r>
            <a:endParaRPr lang="uk-UA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1900" y="2307115"/>
            <a:ext cx="6680200" cy="384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  <a:solidFill>
            <a:srgbClr val="FF9900"/>
          </a:solidFill>
        </p:grpSpPr>
        <p:sp>
          <p:nvSpPr>
            <p:cNvPr id="5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Taras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479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Getting specialties by direction </a:t>
            </a:r>
            <a:r>
              <a:rPr lang="en-US" dirty="0" smtClean="0"/>
              <a:t>DAL</a:t>
            </a:r>
            <a:endParaRPr lang="en-US" dirty="0"/>
          </a:p>
          <a:p>
            <a:endParaRPr lang="en-US" dirty="0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837" y="1681409"/>
            <a:ext cx="8305800" cy="3267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4003" y="5151601"/>
            <a:ext cx="6848476" cy="140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1698" y="2281287"/>
            <a:ext cx="2356668" cy="22337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9" name="Group 8"/>
          <p:cNvGrpSpPr/>
          <p:nvPr/>
        </p:nvGrpSpPr>
        <p:grpSpPr>
          <a:xfrm>
            <a:off x="7146300" y="235742"/>
            <a:ext cx="1757384" cy="369332"/>
            <a:chOff x="7192651" y="1307102"/>
            <a:chExt cx="1757384" cy="369332"/>
          </a:xfrm>
        </p:grpSpPr>
        <p:sp>
          <p:nvSpPr>
            <p:cNvPr id="10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rgbClr val="000000"/>
                  </a:solidFill>
                </a:rPr>
                <a:t>Iryna</a:t>
              </a:r>
              <a:endParaRPr lang="en-US" dirty="0"/>
            </a:p>
          </p:txBody>
        </p:sp>
      </p:grpSp>
      <p:sp>
        <p:nvSpPr>
          <p:cNvPr id="12" name="Rectangle 11"/>
          <p:cNvSpPr/>
          <p:nvPr/>
        </p:nvSpPr>
        <p:spPr>
          <a:xfrm>
            <a:off x="529470" y="2281287"/>
            <a:ext cx="4374037" cy="9144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529471" y="3195687"/>
            <a:ext cx="4374037" cy="10901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529471" y="4285832"/>
            <a:ext cx="4374037" cy="22916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834003" y="5151600"/>
            <a:ext cx="6763634" cy="14001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425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3" grpId="0" animBg="1"/>
      <p:bldP spid="13" grpId="1" animBg="1"/>
      <p:bldP spid="14" grpId="0" animBg="1"/>
      <p:bldP spid="15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72143" y="838600"/>
            <a:ext cx="8582489" cy="454573"/>
          </a:xfrm>
        </p:spPr>
        <p:txBody>
          <a:bodyPr/>
          <a:lstStyle/>
          <a:p>
            <a:r>
              <a:rPr lang="en-US" dirty="0" smtClean="0"/>
              <a:t>Getting Authorized Specialties at MSSQL</a:t>
            </a:r>
            <a:endParaRPr lang="uk-UA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143" y="1414359"/>
            <a:ext cx="7428571" cy="3371429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617"/>
          <a:stretch/>
        </p:blipFill>
        <p:spPr>
          <a:xfrm>
            <a:off x="6998992" y="1655965"/>
            <a:ext cx="2145008" cy="1723810"/>
          </a:xfrm>
          <a:prstGeom prst="rect">
            <a:avLst/>
          </a:prstGeom>
        </p:spPr>
      </p:pic>
      <p:sp>
        <p:nvSpPr>
          <p:cNvPr id="10" name="Прямоугольник 9"/>
          <p:cNvSpPr/>
          <p:nvPr/>
        </p:nvSpPr>
        <p:spPr>
          <a:xfrm>
            <a:off x="1355076" y="3988106"/>
            <a:ext cx="4560982" cy="47324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Прямоугольник 10"/>
          <p:cNvSpPr/>
          <p:nvPr/>
        </p:nvSpPr>
        <p:spPr>
          <a:xfrm>
            <a:off x="1355077" y="2622014"/>
            <a:ext cx="705078" cy="17411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11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8" name="Pentagon 12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Vanya</a:t>
              </a:r>
              <a:endParaRPr lang="en-US" dirty="0"/>
            </a:p>
          </p:txBody>
        </p:sp>
      </p:grp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354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Rating Provider</a:t>
            </a:r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888" y="1483581"/>
            <a:ext cx="2022465" cy="1357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7860" y="1483580"/>
            <a:ext cx="5972175" cy="181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4" y="3535299"/>
            <a:ext cx="6693031" cy="28509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2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4175" y="3535299"/>
            <a:ext cx="2409825" cy="781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2977860" y="1483580"/>
            <a:ext cx="5779641" cy="190000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41144" y="3535299"/>
            <a:ext cx="6693031" cy="300690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13" name="Pentagon 12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rgbClr val="000000"/>
                  </a:solidFill>
                </a:rPr>
                <a:t>Iryna</a:t>
              </a:r>
              <a:endParaRPr lang="en-US" dirty="0"/>
            </a:p>
          </p:txBody>
        </p:sp>
      </p:grp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7396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4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3880" y="964610"/>
            <a:ext cx="7375154" cy="454573"/>
          </a:xfrm>
        </p:spPr>
        <p:txBody>
          <a:bodyPr/>
          <a:lstStyle/>
          <a:p>
            <a:r>
              <a:rPr lang="en-US" dirty="0" smtClean="0"/>
              <a:t>Getting specialties by direction API</a:t>
            </a:r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417" y="3170873"/>
            <a:ext cx="9161417" cy="19101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1530" y="1687148"/>
            <a:ext cx="2365947" cy="17382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12" name="Pentagon 11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rgbClr val="000000"/>
                  </a:solidFill>
                </a:rPr>
                <a:t>Iryna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8034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Test Result component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3129" y="2986758"/>
            <a:ext cx="7070103" cy="19348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650" y="1542886"/>
            <a:ext cx="2143125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8202" y="1542886"/>
            <a:ext cx="1939958" cy="958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108" y="1481647"/>
            <a:ext cx="1593129" cy="1505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5391489" y="2947511"/>
            <a:ext cx="1395810" cy="22932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4558202" y="1542886"/>
            <a:ext cx="1939958" cy="9587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6650559" y="1538512"/>
            <a:ext cx="2187215" cy="107117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8025828" y="2947511"/>
            <a:ext cx="697905" cy="22932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422689" y="4534293"/>
            <a:ext cx="3497344" cy="1696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17" name="Pentagon 16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rgbClr val="000000"/>
                  </a:solidFill>
                </a:rPr>
                <a:t>Iryna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9021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5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1571" y="974037"/>
            <a:ext cx="7375154" cy="454573"/>
          </a:xfrm>
        </p:spPr>
        <p:txBody>
          <a:bodyPr/>
          <a:lstStyle/>
          <a:p>
            <a:r>
              <a:rPr lang="en-US" dirty="0" smtClean="0"/>
              <a:t>Test Result component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6335" y="2190386"/>
            <a:ext cx="6743700" cy="422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9121" y="1757048"/>
            <a:ext cx="2314575" cy="17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Прямоугольник 1"/>
          <p:cNvSpPr/>
          <p:nvPr/>
        </p:nvSpPr>
        <p:spPr>
          <a:xfrm>
            <a:off x="2109121" y="1682391"/>
            <a:ext cx="2414829" cy="24610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7" name="Прямоугольник 1"/>
          <p:cNvSpPr/>
          <p:nvPr/>
        </p:nvSpPr>
        <p:spPr>
          <a:xfrm>
            <a:off x="3255061" y="2419253"/>
            <a:ext cx="434818" cy="24610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827" y="1582867"/>
            <a:ext cx="1593129" cy="1505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4523949" y="3959258"/>
            <a:ext cx="4138061" cy="1696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14" name="Pentagon 13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rgbClr val="000000"/>
                  </a:solidFill>
                </a:rPr>
                <a:t>Iryna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8471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  <p:bldP spid="1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тексту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ctr">
              <a:lnSpc>
                <a:spcPct val="150000"/>
              </a:lnSpc>
            </a:pPr>
            <a:r>
              <a:rPr lang="en-US" dirty="0" smtClean="0"/>
              <a:t>Visitor functionality +</a:t>
            </a: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en-US" dirty="0"/>
              <a:t>Add to wish list interested specialties</a:t>
            </a: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en-US"/>
              <a:t>Save professional orientation </a:t>
            </a:r>
            <a:r>
              <a:rPr lang="en-US"/>
              <a:t>tests </a:t>
            </a:r>
            <a:r>
              <a:rPr lang="en-US" smtClean="0"/>
              <a:t>result</a:t>
            </a:r>
            <a:endParaRPr lang="uk-UA" smtClean="0"/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en-US" dirty="0" smtClean="0"/>
              <a:t>View </a:t>
            </a:r>
            <a:r>
              <a:rPr lang="en-US" dirty="0" smtClean="0"/>
              <a:t>an account where personal data can be showed</a:t>
            </a: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en-US" dirty="0" smtClean="0"/>
              <a:t>Change </a:t>
            </a:r>
            <a:r>
              <a:rPr lang="en-US" dirty="0" smtClean="0"/>
              <a:t>password</a:t>
            </a:r>
            <a:endParaRPr lang="en-US" dirty="0"/>
          </a:p>
        </p:txBody>
      </p:sp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3200" dirty="0"/>
              <a:t>Registered user functionality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8118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Test Result component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4" y="2341628"/>
            <a:ext cx="4591050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661" y="4013364"/>
            <a:ext cx="6591300" cy="1390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8675" y="3437003"/>
            <a:ext cx="45053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47625" y="3551303"/>
            <a:ext cx="2257474" cy="22859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562573" y="3437003"/>
            <a:ext cx="4514948" cy="45719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1487" y="729022"/>
            <a:ext cx="1882514" cy="17785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Прямоугольник 1"/>
          <p:cNvSpPr/>
          <p:nvPr/>
        </p:nvSpPr>
        <p:spPr>
          <a:xfrm>
            <a:off x="933661" y="4020336"/>
            <a:ext cx="6591300" cy="138367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grpSp>
        <p:nvGrpSpPr>
          <p:cNvPr id="15" name="Group 14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16" name="Pentagon 15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rgbClr val="000000"/>
                  </a:solidFill>
                </a:rPr>
                <a:t>Iryna</a:t>
              </a:r>
              <a:endParaRPr lang="en-US" dirty="0"/>
            </a:p>
          </p:txBody>
        </p:sp>
      </p:grp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9366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11" grpId="0" animBg="1"/>
      <p:bldP spid="11" grpId="1" animBg="1"/>
      <p:bldP spid="14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4436" y="747794"/>
            <a:ext cx="7375154" cy="454573"/>
          </a:xfrm>
        </p:spPr>
        <p:txBody>
          <a:bodyPr/>
          <a:lstStyle/>
          <a:p>
            <a:r>
              <a:rPr lang="en-US" dirty="0" smtClean="0"/>
              <a:t>Test Result page</a:t>
            </a:r>
            <a:endParaRPr lang="en-US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6223" y="5338575"/>
            <a:ext cx="3955788" cy="13356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862114" y="4807670"/>
            <a:ext cx="2131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pc="600" dirty="0" smtClean="0"/>
              <a:t>………………</a:t>
            </a:r>
            <a:endParaRPr lang="en-US" spc="600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24"/>
          <a:stretch/>
        </p:blipFill>
        <p:spPr bwMode="auto">
          <a:xfrm>
            <a:off x="191250" y="1299891"/>
            <a:ext cx="8845746" cy="35077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9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13" name="Pentagon 12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rgbClr val="000000"/>
                  </a:solidFill>
                </a:rPr>
                <a:t>Iryna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1053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/>
              <a:t>As a user I would like to </a:t>
            </a:r>
            <a:r>
              <a:rPr lang="en-US" b="1" dirty="0" smtClean="0"/>
              <a:t>find specialty by direction in a concrete district</a:t>
            </a:r>
          </a:p>
          <a:p>
            <a:endParaRPr lang="en-US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 ETL download </a:t>
            </a:r>
            <a:r>
              <a:rPr lang="en-US" dirty="0" smtClean="0"/>
              <a:t>specialties, universities </a:t>
            </a:r>
            <a:r>
              <a:rPr lang="en-US" dirty="0"/>
              <a:t>and information about </a:t>
            </a:r>
            <a:r>
              <a:rPr lang="en-US" dirty="0" smtClean="0"/>
              <a:t>them;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create </a:t>
            </a:r>
            <a:r>
              <a:rPr lang="en-US" dirty="0" smtClean="0"/>
              <a:t>procedures </a:t>
            </a:r>
            <a:r>
              <a:rPr lang="en-US" dirty="0"/>
              <a:t>for access on </a:t>
            </a:r>
            <a:r>
              <a:rPr lang="en-US" dirty="0" smtClean="0"/>
              <a:t>DB;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create </a:t>
            </a:r>
            <a:r>
              <a:rPr lang="en-US" dirty="0" smtClean="0"/>
              <a:t>methods </a:t>
            </a:r>
            <a:r>
              <a:rPr lang="en-US" dirty="0"/>
              <a:t>on </a:t>
            </a:r>
            <a:r>
              <a:rPr lang="en-US" dirty="0" smtClean="0"/>
              <a:t>API: </a:t>
            </a:r>
            <a:r>
              <a:rPr lang="en-US" dirty="0" err="1" smtClean="0"/>
              <a:t>GetAllDistrict</a:t>
            </a:r>
            <a:r>
              <a:rPr lang="en-US" dirty="0" smtClean="0"/>
              <a:t>, </a:t>
            </a:r>
            <a:r>
              <a:rPr lang="en-US" dirty="0" err="1" smtClean="0"/>
              <a:t>GetSpecialtiesByDirection</a:t>
            </a:r>
            <a:r>
              <a:rPr lang="en-US" dirty="0" smtClean="0"/>
              <a:t>, </a:t>
            </a:r>
            <a:r>
              <a:rPr lang="en-US" dirty="0" err="1"/>
              <a:t>GetGeneralDirection</a:t>
            </a:r>
            <a:r>
              <a:rPr lang="en-US" dirty="0" smtClean="0"/>
              <a:t>;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create </a:t>
            </a:r>
            <a:r>
              <a:rPr lang="en-US" dirty="0" smtClean="0"/>
              <a:t>component </a:t>
            </a:r>
            <a:r>
              <a:rPr lang="en-US" dirty="0"/>
              <a:t>on UI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b="1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20050"/>
            <a:ext cx="9144000" cy="4137950"/>
          </a:xfrm>
          <a:prstGeom prst="rect">
            <a:avLst/>
          </a:prstGeom>
        </p:spPr>
      </p:pic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Choose specialty by direction and district</a:t>
            </a:r>
            <a:endParaRPr lang="uk-UA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2271859" y="6447934"/>
            <a:ext cx="772999" cy="15734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grpSp>
        <p:nvGrpSpPr>
          <p:cNvPr id="6" name="Group 8"/>
          <p:cNvGrpSpPr/>
          <p:nvPr/>
        </p:nvGrpSpPr>
        <p:grpSpPr>
          <a:xfrm>
            <a:off x="7141480" y="229522"/>
            <a:ext cx="1757384" cy="369332"/>
            <a:chOff x="7192651" y="1307102"/>
            <a:chExt cx="1757384" cy="369332"/>
          </a:xfrm>
          <a:solidFill>
            <a:srgbClr val="00B050"/>
          </a:solidFill>
        </p:grpSpPr>
        <p:sp>
          <p:nvSpPr>
            <p:cNvPr id="7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Vasya</a:t>
              </a:r>
              <a:endParaRPr lang="en-US" dirty="0"/>
            </a:p>
          </p:txBody>
        </p:sp>
      </p:grp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72</a:t>
            </a:fld>
            <a:endParaRPr lang="en-US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2271859" y="2837469"/>
            <a:ext cx="886120" cy="22624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418920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6567"/>
            <a:ext cx="9144000" cy="2995553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62967"/>
            <a:ext cx="9144000" cy="2895033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7" name="Pentagon 6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chemeClr val="bg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Nataliia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73</a:t>
            </a:fld>
            <a:endParaRPr lang="en-US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2818614" y="961534"/>
            <a:ext cx="1159497" cy="23566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0" name="Прямоугольник 9"/>
          <p:cNvSpPr/>
          <p:nvPr/>
        </p:nvSpPr>
        <p:spPr>
          <a:xfrm>
            <a:off x="2648930" y="4028936"/>
            <a:ext cx="1093511" cy="2885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546945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119" y="772998"/>
            <a:ext cx="5015484" cy="363388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91"/>
          <a:stretch/>
        </p:blipFill>
        <p:spPr>
          <a:xfrm>
            <a:off x="7032396" y="896002"/>
            <a:ext cx="2111604" cy="1950438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2531097" y="896002"/>
            <a:ext cx="2639506" cy="24509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7" name="Прямоугольник 6"/>
          <p:cNvSpPr/>
          <p:nvPr/>
        </p:nvSpPr>
        <p:spPr>
          <a:xfrm>
            <a:off x="2036618" y="2801126"/>
            <a:ext cx="2535382" cy="19796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grpSp>
        <p:nvGrpSpPr>
          <p:cNvPr id="8" name="Group 7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9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chemeClr val="bg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Nataliia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74</a:t>
            </a:fld>
            <a:endParaRPr lang="en-US" dirty="0"/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4064" y="4017952"/>
            <a:ext cx="5706723" cy="2578677"/>
          </a:xfrm>
          <a:prstGeom prst="rect">
            <a:avLst/>
          </a:prstGeom>
        </p:spPr>
      </p:pic>
      <p:sp>
        <p:nvSpPr>
          <p:cNvPr id="13" name="Прямоугольник 12"/>
          <p:cNvSpPr/>
          <p:nvPr/>
        </p:nvSpPr>
        <p:spPr>
          <a:xfrm>
            <a:off x="4911364" y="5052460"/>
            <a:ext cx="3699476" cy="2359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4" name="Прямоугольник 13"/>
          <p:cNvSpPr/>
          <p:nvPr/>
        </p:nvSpPr>
        <p:spPr>
          <a:xfrm>
            <a:off x="4355147" y="5998946"/>
            <a:ext cx="942717" cy="15675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64698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ListSpecialies</a:t>
            </a:r>
            <a:endParaRPr lang="uk-UA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5"/>
          <a:stretch/>
        </p:blipFill>
        <p:spPr>
          <a:xfrm>
            <a:off x="0" y="1538779"/>
            <a:ext cx="7513163" cy="5319221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1998483" y="2865749"/>
            <a:ext cx="3487918" cy="57503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7" name="Прямоугольник 6"/>
          <p:cNvSpPr/>
          <p:nvPr/>
        </p:nvSpPr>
        <p:spPr>
          <a:xfrm>
            <a:off x="2358271" y="4381255"/>
            <a:ext cx="2779337" cy="17910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0" name="Прямоугольник 9"/>
          <p:cNvSpPr/>
          <p:nvPr/>
        </p:nvSpPr>
        <p:spPr>
          <a:xfrm>
            <a:off x="2358271" y="4606565"/>
            <a:ext cx="5154892" cy="54047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1" name="Прямоугольник 10"/>
          <p:cNvSpPr/>
          <p:nvPr/>
        </p:nvSpPr>
        <p:spPr>
          <a:xfrm>
            <a:off x="2358271" y="5521070"/>
            <a:ext cx="4080236" cy="59157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9600" y="725569"/>
            <a:ext cx="1928027" cy="3673158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13" name="Pentagon 12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chemeClr val="bg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Nataliia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263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5" name="Pentagon 4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chemeClr val="bg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Nataliia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76</a:t>
            </a:fld>
            <a:endParaRPr lang="en-US" dirty="0"/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352" y="782425"/>
            <a:ext cx="7895004" cy="6043184"/>
          </a:xfrm>
          <a:prstGeom prst="rect">
            <a:avLst/>
          </a:prstGeom>
        </p:spPr>
      </p:pic>
      <p:sp>
        <p:nvSpPr>
          <p:cNvPr id="7" name="Прямоугольник 6"/>
          <p:cNvSpPr/>
          <p:nvPr/>
        </p:nvSpPr>
        <p:spPr>
          <a:xfrm>
            <a:off x="210351" y="914400"/>
            <a:ext cx="1250803" cy="21681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861525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528762"/>
            <a:ext cx="6096000" cy="28479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212" y="4619625"/>
            <a:ext cx="4695825" cy="20383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8329" y="1169193"/>
            <a:ext cx="3495675" cy="190500"/>
          </a:xfrm>
          <a:prstGeom prst="rect">
            <a:avLst/>
          </a:prstGeom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3302" y="742950"/>
            <a:ext cx="2536860" cy="4362450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6828639" y="1979802"/>
            <a:ext cx="213080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6830037" y="1805031"/>
            <a:ext cx="213080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6838426" y="3794620"/>
            <a:ext cx="213080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6838426" y="4886587"/>
            <a:ext cx="213080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14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Andriy</a:t>
              </a:r>
              <a:endParaRPr lang="en-US" dirty="0"/>
            </a:p>
          </p:txBody>
        </p:sp>
      </p:grp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77</a:t>
            </a:fld>
            <a:endParaRPr lang="en-US" dirty="0"/>
          </a:p>
        </p:txBody>
      </p:sp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230199" y="773826"/>
            <a:ext cx="7375154" cy="454573"/>
          </a:xfrm>
        </p:spPr>
        <p:txBody>
          <a:bodyPr/>
          <a:lstStyle/>
          <a:p>
            <a:r>
              <a:rPr lang="en-US" sz="2400" dirty="0" smtClean="0"/>
              <a:t>Pagination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37499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569" y="1228399"/>
            <a:ext cx="6769916" cy="4904154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0199" y="773826"/>
            <a:ext cx="7375154" cy="454573"/>
          </a:xfrm>
        </p:spPr>
        <p:txBody>
          <a:bodyPr/>
          <a:lstStyle/>
          <a:p>
            <a:r>
              <a:rPr lang="en-US" sz="2400" dirty="0" smtClean="0"/>
              <a:t>Pagination</a:t>
            </a:r>
            <a:endParaRPr lang="en-US" sz="2400" dirty="0"/>
          </a:p>
        </p:txBody>
      </p:sp>
      <p:sp>
        <p:nvSpPr>
          <p:cNvPr id="6" name="Rectangle 5"/>
          <p:cNvSpPr/>
          <p:nvPr/>
        </p:nvSpPr>
        <p:spPr>
          <a:xfrm>
            <a:off x="2432807" y="5679348"/>
            <a:ext cx="3682767" cy="45320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7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Andriy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075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/>
              <a:t>As a user I would like to </a:t>
            </a:r>
            <a:r>
              <a:rPr lang="en-US" b="1" dirty="0" smtClean="0"/>
              <a:t>find specialty by subjects in a concrete district</a:t>
            </a:r>
          </a:p>
          <a:p>
            <a:endParaRPr lang="en-US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 ETL download </a:t>
            </a:r>
            <a:r>
              <a:rPr lang="en-US" dirty="0" smtClean="0"/>
              <a:t>specialties, universities </a:t>
            </a:r>
            <a:r>
              <a:rPr lang="en-US" dirty="0"/>
              <a:t>and information about </a:t>
            </a:r>
            <a:r>
              <a:rPr lang="en-US" dirty="0" smtClean="0"/>
              <a:t>them;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create </a:t>
            </a:r>
            <a:r>
              <a:rPr lang="en-US" dirty="0" smtClean="0"/>
              <a:t>procedures </a:t>
            </a:r>
            <a:r>
              <a:rPr lang="en-US" dirty="0"/>
              <a:t>for access on </a:t>
            </a:r>
            <a:r>
              <a:rPr lang="en-US" dirty="0" smtClean="0"/>
              <a:t>DB;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create </a:t>
            </a:r>
            <a:r>
              <a:rPr lang="en-US" dirty="0" smtClean="0"/>
              <a:t>methods </a:t>
            </a:r>
            <a:r>
              <a:rPr lang="en-US" dirty="0"/>
              <a:t>on </a:t>
            </a:r>
            <a:r>
              <a:rPr lang="en-US" dirty="0" smtClean="0"/>
              <a:t>API: </a:t>
            </a:r>
            <a:r>
              <a:rPr lang="en-US" dirty="0" err="1" smtClean="0"/>
              <a:t>GetAllDistrict</a:t>
            </a:r>
            <a:r>
              <a:rPr lang="en-US" dirty="0" smtClean="0"/>
              <a:t>, </a:t>
            </a:r>
            <a:r>
              <a:rPr lang="en-US" dirty="0" err="1" smtClean="0"/>
              <a:t>GetSpecialtiesBySubjects</a:t>
            </a:r>
            <a:r>
              <a:rPr lang="en-US" dirty="0" smtClean="0"/>
              <a:t>, </a:t>
            </a:r>
            <a:r>
              <a:rPr lang="en-US" dirty="0" err="1"/>
              <a:t>GetGeneralDirection</a:t>
            </a:r>
            <a:r>
              <a:rPr lang="en-US" dirty="0" smtClean="0"/>
              <a:t>;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create </a:t>
            </a:r>
            <a:r>
              <a:rPr lang="en-US" dirty="0" smtClean="0"/>
              <a:t>component </a:t>
            </a:r>
            <a:r>
              <a:rPr lang="en-US" dirty="0"/>
              <a:t>on UI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b="1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17857"/>
            <a:ext cx="9144000" cy="4137950"/>
          </a:xfrm>
          <a:prstGeom prst="rect">
            <a:avLst/>
          </a:prstGeom>
        </p:spPr>
      </p:pic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Choose specialty by subjects and district</a:t>
            </a:r>
            <a:endParaRPr lang="uk-UA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6089715" y="6437950"/>
            <a:ext cx="772999" cy="15734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grpSp>
        <p:nvGrpSpPr>
          <p:cNvPr id="6" name="Group 8"/>
          <p:cNvGrpSpPr/>
          <p:nvPr/>
        </p:nvGrpSpPr>
        <p:grpSpPr>
          <a:xfrm>
            <a:off x="7141480" y="229522"/>
            <a:ext cx="1757384" cy="369332"/>
            <a:chOff x="7192651" y="1307102"/>
            <a:chExt cx="1757384" cy="369332"/>
          </a:xfrm>
          <a:solidFill>
            <a:srgbClr val="00B050"/>
          </a:solidFill>
        </p:grpSpPr>
        <p:sp>
          <p:nvSpPr>
            <p:cNvPr id="7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Vasya</a:t>
              </a:r>
              <a:endParaRPr lang="en-US" dirty="0"/>
            </a:p>
          </p:txBody>
        </p:sp>
      </p:grp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79</a:t>
            </a:fld>
            <a:endParaRPr lang="en-US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2271859" y="2837469"/>
            <a:ext cx="886120" cy="22624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675845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ідзаголовок 2"/>
          <p:cNvSpPr>
            <a:spLocks noGrp="1"/>
          </p:cNvSpPr>
          <p:nvPr>
            <p:ph type="subTitle" idx="1"/>
          </p:nvPr>
        </p:nvSpPr>
        <p:spPr>
          <a:xfrm>
            <a:off x="0" y="3100835"/>
            <a:ext cx="9144000" cy="454573"/>
          </a:xfrm>
        </p:spPr>
        <p:txBody>
          <a:bodyPr/>
          <a:lstStyle/>
          <a:p>
            <a:pPr algn="ctr"/>
            <a:r>
              <a:rPr lang="en-US" sz="3600" dirty="0" smtClean="0"/>
              <a:t>Analogues</a:t>
            </a:r>
            <a:endParaRPr lang="en-US" sz="3600" dirty="0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9976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5296" y="712393"/>
            <a:ext cx="2368704" cy="21677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988" y="2015705"/>
            <a:ext cx="4977043" cy="9314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988" y="3467101"/>
            <a:ext cx="7001917" cy="28094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Прямокутник 10"/>
          <p:cNvSpPr/>
          <p:nvPr/>
        </p:nvSpPr>
        <p:spPr>
          <a:xfrm>
            <a:off x="284086" y="1882066"/>
            <a:ext cx="5228945" cy="106509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2" name="Прямокутник 11"/>
          <p:cNvSpPr/>
          <p:nvPr/>
        </p:nvSpPr>
        <p:spPr>
          <a:xfrm>
            <a:off x="284086" y="3391270"/>
            <a:ext cx="7412854" cy="296514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grpSp>
        <p:nvGrpSpPr>
          <p:cNvPr id="8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  <a:solidFill>
            <a:srgbClr val="FF9900"/>
          </a:solidFill>
        </p:grpSpPr>
        <p:sp>
          <p:nvSpPr>
            <p:cNvPr id="9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Taras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80</a:t>
            </a:fld>
            <a:endParaRPr lang="en-US" dirty="0"/>
          </a:p>
        </p:txBody>
      </p:sp>
      <p:sp>
        <p:nvSpPr>
          <p:cNvPr id="1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84051" y="929220"/>
            <a:ext cx="7375154" cy="454573"/>
          </a:xfrm>
        </p:spPr>
        <p:txBody>
          <a:bodyPr/>
          <a:lstStyle/>
          <a:p>
            <a:r>
              <a:rPr lang="en-US" sz="2400" dirty="0" smtClean="0"/>
              <a:t>Choose specialty by subjects DAL</a:t>
            </a:r>
            <a:endParaRPr lang="uk-UA" sz="2400" dirty="0"/>
          </a:p>
        </p:txBody>
      </p:sp>
    </p:spTree>
    <p:extLst>
      <p:ext uri="{BB962C8B-B14F-4D97-AF65-F5344CB8AC3E}">
        <p14:creationId xmlns:p14="http://schemas.microsoft.com/office/powerpoint/2010/main" val="1789758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2" grpId="0" animBg="1"/>
      <p:bldP spid="12" grpId="1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5893828" y="752354"/>
            <a:ext cx="2926080" cy="2987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954782"/>
            <a:ext cx="5728136" cy="528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34754" y="3841131"/>
            <a:ext cx="8658225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6" name="Group 8"/>
          <p:cNvGrpSpPr/>
          <p:nvPr/>
        </p:nvGrpSpPr>
        <p:grpSpPr>
          <a:xfrm>
            <a:off x="7141480" y="238949"/>
            <a:ext cx="1757384" cy="369332"/>
            <a:chOff x="7192651" y="1307102"/>
            <a:chExt cx="1757384" cy="369332"/>
          </a:xfrm>
          <a:solidFill>
            <a:srgbClr val="00B050"/>
          </a:solidFill>
        </p:grpSpPr>
        <p:sp>
          <p:nvSpPr>
            <p:cNvPr id="7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Vasya</a:t>
              </a:r>
              <a:endParaRPr lang="en-US" dirty="0"/>
            </a:p>
          </p:txBody>
        </p:sp>
      </p:grpSp>
      <p:sp>
        <p:nvSpPr>
          <p:cNvPr id="12" name="Подзаголовок 2"/>
          <p:cNvSpPr txBox="1">
            <a:spLocks/>
          </p:cNvSpPr>
          <p:nvPr/>
        </p:nvSpPr>
        <p:spPr>
          <a:xfrm>
            <a:off x="184051" y="929220"/>
            <a:ext cx="7375154" cy="4545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800" kern="120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 smtClean="0">
                <a:solidFill>
                  <a:schemeClr val="accent1"/>
                </a:solidFill>
              </a:rPr>
              <a:t>Choose specialty by subjects API</a:t>
            </a:r>
            <a:endParaRPr lang="uk-UA" sz="24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7238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1978667"/>
            <a:ext cx="4629150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01440" y="3933463"/>
            <a:ext cx="7378700" cy="269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676702" y="909577"/>
            <a:ext cx="3233574" cy="3153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6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  <a:solidFill>
            <a:srgbClr val="00B050"/>
          </a:solidFill>
        </p:grpSpPr>
        <p:sp>
          <p:nvSpPr>
            <p:cNvPr id="7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Vasya</a:t>
              </a:r>
              <a:endParaRPr lang="en-US" dirty="0"/>
            </a:p>
          </p:txBody>
        </p:sp>
      </p:grpSp>
      <p:sp>
        <p:nvSpPr>
          <p:cNvPr id="11" name="Подзаголовок 2"/>
          <p:cNvSpPr txBox="1">
            <a:spLocks/>
          </p:cNvSpPr>
          <p:nvPr/>
        </p:nvSpPr>
        <p:spPr>
          <a:xfrm>
            <a:off x="184051" y="929220"/>
            <a:ext cx="7375154" cy="4545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800" kern="120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 smtClean="0"/>
              <a:t>Choose specialty by subjects REACT</a:t>
            </a:r>
            <a:endParaRPr lang="uk-UA" sz="2400" dirty="0"/>
          </a:p>
        </p:txBody>
      </p:sp>
    </p:spTree>
    <p:extLst>
      <p:ext uri="{BB962C8B-B14F-4D97-AF65-F5344CB8AC3E}">
        <p14:creationId xmlns:p14="http://schemas.microsoft.com/office/powerpoint/2010/main" val="4046736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  <a:solidFill>
            <a:srgbClr val="00B050"/>
          </a:solidFill>
        </p:grpSpPr>
        <p:sp>
          <p:nvSpPr>
            <p:cNvPr id="5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Vasya</a:t>
              </a:r>
              <a:endParaRPr lang="en-US" dirty="0"/>
            </a:p>
          </p:txBody>
        </p:sp>
      </p:grpSp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047"/>
          <a:stretch/>
        </p:blipFill>
        <p:spPr>
          <a:xfrm>
            <a:off x="233609" y="810792"/>
            <a:ext cx="7834039" cy="5496418"/>
          </a:xfrm>
          <a:prstGeom prst="rect">
            <a:avLst/>
          </a:prstGeom>
        </p:spPr>
      </p:pic>
      <p:sp>
        <p:nvSpPr>
          <p:cNvPr id="11" name="Прямоугольник 10"/>
          <p:cNvSpPr/>
          <p:nvPr/>
        </p:nvSpPr>
        <p:spPr>
          <a:xfrm>
            <a:off x="257486" y="914400"/>
            <a:ext cx="1250803" cy="21681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581567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6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Andriy</a:t>
              </a:r>
              <a:endParaRPr lang="en-US" dirty="0"/>
            </a:p>
          </p:txBody>
        </p:sp>
      </p:grpSp>
      <p:pic>
        <p:nvPicPr>
          <p:cNvPr id="8" name="Рисунок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58039"/>
            <a:ext cx="9144000" cy="3429000"/>
          </a:xfrm>
          <a:prstGeom prst="rect">
            <a:avLst/>
          </a:prstGeom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84</a:t>
            </a:fld>
            <a:endParaRPr lang="en-US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8455843" y="2494977"/>
            <a:ext cx="575035" cy="35191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258640" y="1491448"/>
            <a:ext cx="86267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As a user I would like to </a:t>
            </a:r>
            <a:r>
              <a:rPr lang="en-US" b="1" dirty="0" smtClean="0"/>
              <a:t>register, have my personal cabinet and save my favorite specialty there.</a:t>
            </a:r>
            <a:endParaRPr lang="en-US" b="1" dirty="0"/>
          </a:p>
        </p:txBody>
      </p:sp>
      <p:sp>
        <p:nvSpPr>
          <p:cNvPr id="12" name="Подзаголовок 1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Registration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208046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2144" y="740270"/>
            <a:ext cx="7375154" cy="454573"/>
          </a:xfrm>
        </p:spPr>
        <p:txBody>
          <a:bodyPr/>
          <a:lstStyle/>
          <a:p>
            <a:r>
              <a:rPr lang="en-US" sz="2400" dirty="0" smtClean="0"/>
              <a:t>Registration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2861" y="723900"/>
            <a:ext cx="2438012" cy="422274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084" y="1715986"/>
            <a:ext cx="5716879" cy="52201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084" y="3023400"/>
            <a:ext cx="5924208" cy="122981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45952" y="4311941"/>
            <a:ext cx="373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…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404" y="4950008"/>
            <a:ext cx="4525286" cy="1398464"/>
          </a:xfrm>
          <a:prstGeom prst="rect">
            <a:avLst/>
          </a:prstGeom>
        </p:spPr>
      </p:pic>
      <p:grpSp>
        <p:nvGrpSpPr>
          <p:cNvPr id="10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11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Andriy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5563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228" y="1811061"/>
            <a:ext cx="7229475" cy="3419475"/>
          </a:xfrm>
          <a:prstGeom prst="rect">
            <a:avLst/>
          </a:prstGeom>
        </p:spPr>
      </p:pic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272144" y="740270"/>
            <a:ext cx="7375154" cy="454573"/>
          </a:xfrm>
        </p:spPr>
        <p:txBody>
          <a:bodyPr/>
          <a:lstStyle/>
          <a:p>
            <a:r>
              <a:rPr lang="en-US" sz="2400" dirty="0" smtClean="0"/>
              <a:t>Registration</a:t>
            </a:r>
            <a:endParaRPr lang="en-US" sz="2400" dirty="0"/>
          </a:p>
        </p:txBody>
      </p:sp>
      <p:grpSp>
        <p:nvGrpSpPr>
          <p:cNvPr id="7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8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Andriy</a:t>
              </a:r>
              <a:endParaRPr lang="en-US" dirty="0"/>
            </a:p>
          </p:txBody>
        </p:sp>
      </p:grp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86</a:t>
            </a:fld>
            <a:endParaRPr lang="en-US" dirty="0"/>
          </a:p>
        </p:txBody>
      </p:sp>
      <p:pic>
        <p:nvPicPr>
          <p:cNvPr id="10" name="Picture 3"/>
          <p:cNvPicPr>
            <a:picLocks noChangeAspect="1"/>
          </p:cNvPicPr>
          <p:nvPr/>
        </p:nvPicPr>
        <p:blipFill rotWithShape="1">
          <a:blip r:embed="rId3"/>
          <a:srcRect t="18576"/>
          <a:stretch/>
        </p:blipFill>
        <p:spPr>
          <a:xfrm>
            <a:off x="6705988" y="740270"/>
            <a:ext cx="2438012" cy="3438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813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12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Andriy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87</a:t>
            </a:fld>
            <a:endParaRPr lang="en-US" dirty="0"/>
          </a:p>
        </p:txBody>
      </p:sp>
      <p:sp>
        <p:nvSpPr>
          <p:cNvPr id="14" name="Подзаголовок 9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Login</a:t>
            </a:r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304" y="1796255"/>
            <a:ext cx="3162574" cy="4183743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5583" y="1758547"/>
            <a:ext cx="3116850" cy="3894157"/>
          </a:xfrm>
          <a:prstGeom prst="rect">
            <a:avLst/>
          </a:prstGeom>
        </p:spPr>
      </p:pic>
      <p:cxnSp>
        <p:nvCxnSpPr>
          <p:cNvPr id="10" name="Прямая со стрелкой 9"/>
          <p:cNvCxnSpPr/>
          <p:nvPr/>
        </p:nvCxnSpPr>
        <p:spPr>
          <a:xfrm>
            <a:off x="3920512" y="3911086"/>
            <a:ext cx="1414021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418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Email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78" t="23477" r="17192" b="25043"/>
          <a:stretch/>
        </p:blipFill>
        <p:spPr bwMode="auto">
          <a:xfrm>
            <a:off x="0" y="1604074"/>
            <a:ext cx="9147723" cy="44041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88</a:t>
            </a:fld>
            <a:endParaRPr lang="en-US" dirty="0"/>
          </a:p>
        </p:txBody>
      </p:sp>
      <p:grpSp>
        <p:nvGrpSpPr>
          <p:cNvPr id="8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9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837488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Method on BL to send email </a:t>
            </a:r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4991" y="892667"/>
            <a:ext cx="2460067" cy="1180832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380" y="2125015"/>
            <a:ext cx="6999883" cy="4569987"/>
          </a:xfrm>
          <a:prstGeom prst="rect">
            <a:avLst/>
          </a:prstGeom>
        </p:spPr>
      </p:pic>
      <p:sp>
        <p:nvSpPr>
          <p:cNvPr id="6" name="Прямокутник 5"/>
          <p:cNvSpPr/>
          <p:nvPr/>
        </p:nvSpPr>
        <p:spPr>
          <a:xfrm>
            <a:off x="579550" y="5872766"/>
            <a:ext cx="2228044" cy="2318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Прямокутник 6"/>
          <p:cNvSpPr/>
          <p:nvPr/>
        </p:nvSpPr>
        <p:spPr>
          <a:xfrm>
            <a:off x="888641" y="5512157"/>
            <a:ext cx="5821252" cy="2318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Прямокутник 7"/>
          <p:cNvSpPr/>
          <p:nvPr/>
        </p:nvSpPr>
        <p:spPr>
          <a:xfrm>
            <a:off x="590282" y="4775915"/>
            <a:ext cx="5166574" cy="2318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89</a:t>
            </a:fld>
            <a:endParaRPr lang="en-US" dirty="0"/>
          </a:p>
        </p:txBody>
      </p:sp>
      <p:grpSp>
        <p:nvGrpSpPr>
          <p:cNvPr id="15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16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096103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496" y="1970843"/>
            <a:ext cx="7989027" cy="4144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Підзаголовок 7"/>
          <p:cNvSpPr>
            <a:spLocks noGrp="1"/>
          </p:cNvSpPr>
          <p:nvPr>
            <p:ph type="subTitle" idx="1"/>
          </p:nvPr>
        </p:nvSpPr>
        <p:spPr>
          <a:xfrm>
            <a:off x="804086" y="1103359"/>
            <a:ext cx="7375154" cy="454573"/>
          </a:xfrm>
        </p:spPr>
        <p:txBody>
          <a:bodyPr/>
          <a:lstStyle/>
          <a:p>
            <a:pPr algn="ctr"/>
            <a:r>
              <a:rPr lang="en-US" dirty="0" smtClean="0"/>
              <a:t>Vstup.info</a:t>
            </a:r>
            <a:endParaRPr lang="uk-UA" dirty="0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1497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Registration API</a:t>
            </a:r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800" y="1573505"/>
            <a:ext cx="8546744" cy="5301016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6426" y="1057742"/>
            <a:ext cx="2741919" cy="1080150"/>
          </a:xfrm>
          <a:prstGeom prst="rect">
            <a:avLst/>
          </a:prstGeom>
        </p:spPr>
      </p:pic>
      <p:sp>
        <p:nvSpPr>
          <p:cNvPr id="7" name="Прямокутник 6"/>
          <p:cNvSpPr/>
          <p:nvPr/>
        </p:nvSpPr>
        <p:spPr>
          <a:xfrm>
            <a:off x="566670" y="2331076"/>
            <a:ext cx="7160654" cy="27045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Прямокутник 7"/>
          <p:cNvSpPr/>
          <p:nvPr/>
        </p:nvSpPr>
        <p:spPr>
          <a:xfrm>
            <a:off x="837127" y="2987898"/>
            <a:ext cx="8023538" cy="2318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Прямокутник 8"/>
          <p:cNvSpPr/>
          <p:nvPr/>
        </p:nvSpPr>
        <p:spPr>
          <a:xfrm>
            <a:off x="850372" y="4299396"/>
            <a:ext cx="5447397" cy="2318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11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90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4699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Confirm email API</a:t>
            </a:r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310" y="1864618"/>
            <a:ext cx="8257504" cy="3837047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6426" y="1057742"/>
            <a:ext cx="2741919" cy="1080150"/>
          </a:xfrm>
          <a:prstGeom prst="rect">
            <a:avLst/>
          </a:prstGeom>
        </p:spPr>
      </p:pic>
      <p:cxnSp>
        <p:nvCxnSpPr>
          <p:cNvPr id="9" name="Пряма сполучна лінія 8"/>
          <p:cNvCxnSpPr/>
          <p:nvPr/>
        </p:nvCxnSpPr>
        <p:spPr>
          <a:xfrm>
            <a:off x="643944" y="4056845"/>
            <a:ext cx="762429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91</a:t>
            </a:fld>
            <a:endParaRPr lang="en-US" dirty="0"/>
          </a:p>
        </p:txBody>
      </p:sp>
      <p:grpSp>
        <p:nvGrpSpPr>
          <p:cNvPr id="10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11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331261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Login</a:t>
            </a:r>
            <a:endParaRPr lang="en-US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92</a:t>
            </a:fld>
            <a:endParaRPr lang="en-US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89903"/>
            <a:ext cx="9144000" cy="2211294"/>
          </a:xfrm>
          <a:prstGeom prst="rect">
            <a:avLst/>
          </a:prstGeom>
        </p:spPr>
      </p:pic>
      <p:grpSp>
        <p:nvGrpSpPr>
          <p:cNvPr id="12" name="Group 8"/>
          <p:cNvGrpSpPr/>
          <p:nvPr/>
        </p:nvGrpSpPr>
        <p:grpSpPr>
          <a:xfrm>
            <a:off x="7141480" y="257803"/>
            <a:ext cx="1757384" cy="369332"/>
            <a:chOff x="7192651" y="1307102"/>
            <a:chExt cx="1757384" cy="369332"/>
          </a:xfrm>
        </p:grpSpPr>
        <p:sp>
          <p:nvSpPr>
            <p:cNvPr id="13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Andriy</a:t>
              </a:r>
              <a:endParaRPr lang="en-US" dirty="0"/>
            </a:p>
          </p:txBody>
        </p:sp>
      </p:grpSp>
      <p:sp>
        <p:nvSpPr>
          <p:cNvPr id="15" name="Прямоугольник 14"/>
          <p:cNvSpPr/>
          <p:nvPr/>
        </p:nvSpPr>
        <p:spPr>
          <a:xfrm>
            <a:off x="8153640" y="1726841"/>
            <a:ext cx="368191" cy="3506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942465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252" y="1739222"/>
            <a:ext cx="8012783" cy="3525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Login API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1263192" y="2686639"/>
            <a:ext cx="7686843" cy="15082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538568" y="3129699"/>
            <a:ext cx="7341481" cy="74471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10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rgbClr val="000000"/>
                  </a:solidFill>
                </a:rPr>
                <a:t>Iryna</a:t>
              </a:r>
              <a:endParaRPr lang="en-US" dirty="0"/>
            </a:p>
          </p:txBody>
        </p:sp>
      </p:grp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93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540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4" grpId="0" animBg="1"/>
      <p:bldP spid="4" grpId="1" animBg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817" y="1627463"/>
            <a:ext cx="8842388" cy="423041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4776" y="4378222"/>
            <a:ext cx="3061327" cy="204844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6" name="Group 8"/>
          <p:cNvGrpSpPr/>
          <p:nvPr/>
        </p:nvGrpSpPr>
        <p:grpSpPr>
          <a:xfrm>
            <a:off x="7141480" y="257803"/>
            <a:ext cx="1757384" cy="369332"/>
            <a:chOff x="7192651" y="1307102"/>
            <a:chExt cx="1757384" cy="369332"/>
          </a:xfrm>
        </p:grpSpPr>
        <p:sp>
          <p:nvSpPr>
            <p:cNvPr id="7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Andriy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94</a:t>
            </a:fld>
            <a:endParaRPr lang="en-US" dirty="0"/>
          </a:p>
        </p:txBody>
      </p:sp>
      <p:pic>
        <p:nvPicPr>
          <p:cNvPr id="9" name="Picture 6"/>
          <p:cNvPicPr>
            <a:picLocks noChangeAspect="1"/>
          </p:cNvPicPr>
          <p:nvPr/>
        </p:nvPicPr>
        <p:blipFill rotWithShape="1">
          <a:blip r:embed="rId4"/>
          <a:srcRect t="24454"/>
          <a:stretch/>
        </p:blipFill>
        <p:spPr>
          <a:xfrm>
            <a:off x="7026374" y="777208"/>
            <a:ext cx="2106826" cy="2110532"/>
          </a:xfrm>
          <a:prstGeom prst="rect">
            <a:avLst/>
          </a:prstGeom>
        </p:spPr>
      </p:pic>
      <p:sp>
        <p:nvSpPr>
          <p:cNvPr id="10" name="Подзаголовок 9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Login React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052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229" y="1693864"/>
            <a:ext cx="6235554" cy="494490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7174" y="740270"/>
            <a:ext cx="2106826" cy="2793709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87229" y="1673385"/>
            <a:ext cx="6208458" cy="211843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80238" y="3889479"/>
            <a:ext cx="6208458" cy="27288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12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Andriy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95</a:t>
            </a:fld>
            <a:endParaRPr lang="en-US" dirty="0"/>
          </a:p>
        </p:txBody>
      </p:sp>
      <p:sp>
        <p:nvSpPr>
          <p:cNvPr id="14" name="Подзаголовок 9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Login React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9820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9" grpId="1" animBg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175" y="1809946"/>
            <a:ext cx="8833895" cy="4557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  <a:solidFill>
            <a:srgbClr val="FF9900"/>
          </a:solidFill>
        </p:grpSpPr>
        <p:sp>
          <p:nvSpPr>
            <p:cNvPr id="6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Taras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96</a:t>
            </a:fld>
            <a:endParaRPr lang="en-US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8020172" y="1846884"/>
            <a:ext cx="923788" cy="2450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9" name="Подзаголовок 9"/>
          <p:cNvSpPr>
            <a:spLocks noGrp="1"/>
          </p:cNvSpPr>
          <p:nvPr>
            <p:ph type="subTitle" idx="1"/>
          </p:nvPr>
        </p:nvSpPr>
        <p:spPr>
          <a:xfrm>
            <a:off x="272144" y="908050"/>
            <a:ext cx="7375154" cy="454573"/>
          </a:xfrm>
        </p:spPr>
        <p:txBody>
          <a:bodyPr/>
          <a:lstStyle/>
          <a:p>
            <a:r>
              <a:rPr lang="en-US" dirty="0"/>
              <a:t>Personal Cabinet</a:t>
            </a:r>
          </a:p>
        </p:txBody>
      </p:sp>
    </p:spTree>
    <p:extLst>
      <p:ext uri="{BB962C8B-B14F-4D97-AF65-F5344CB8AC3E}">
        <p14:creationId xmlns:p14="http://schemas.microsoft.com/office/powerpoint/2010/main" val="1953344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6015" y="861170"/>
            <a:ext cx="3419475" cy="2867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972" y="3493394"/>
            <a:ext cx="7874000" cy="315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  <a:solidFill>
            <a:srgbClr val="00B050"/>
          </a:solidFill>
        </p:grpSpPr>
        <p:sp>
          <p:nvSpPr>
            <p:cNvPr id="8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Vasya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97</a:t>
            </a:fld>
            <a:endParaRPr lang="en-US" dirty="0"/>
          </a:p>
        </p:txBody>
      </p:sp>
      <p:sp>
        <p:nvSpPr>
          <p:cNvPr id="10" name="Подзаголовок 9"/>
          <p:cNvSpPr>
            <a:spLocks noGrp="1"/>
          </p:cNvSpPr>
          <p:nvPr>
            <p:ph type="subTitle" idx="1"/>
          </p:nvPr>
        </p:nvSpPr>
        <p:spPr>
          <a:xfrm>
            <a:off x="272144" y="908050"/>
            <a:ext cx="7375154" cy="454573"/>
          </a:xfrm>
        </p:spPr>
        <p:txBody>
          <a:bodyPr/>
          <a:lstStyle/>
          <a:p>
            <a:r>
              <a:rPr lang="en-US" dirty="0"/>
              <a:t>Personal </a:t>
            </a:r>
            <a:r>
              <a:rPr lang="en-US" dirty="0" smtClean="0"/>
              <a:t>Cabinet DAL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4570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2171373"/>
            <a:ext cx="5886450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1575" y="794721"/>
            <a:ext cx="2374198" cy="24514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473" y="4428940"/>
            <a:ext cx="8496300" cy="962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Прямокутник 6"/>
          <p:cNvSpPr/>
          <p:nvPr/>
        </p:nvSpPr>
        <p:spPr>
          <a:xfrm>
            <a:off x="323850" y="2029330"/>
            <a:ext cx="5819498" cy="146601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8" name="Прямокутник 7"/>
          <p:cNvSpPr/>
          <p:nvPr/>
        </p:nvSpPr>
        <p:spPr>
          <a:xfrm>
            <a:off x="290338" y="4350058"/>
            <a:ext cx="8575435" cy="123399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grpSp>
        <p:nvGrpSpPr>
          <p:cNvPr id="9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  <a:solidFill>
            <a:srgbClr val="FF9900"/>
          </a:solidFill>
        </p:grpSpPr>
        <p:sp>
          <p:nvSpPr>
            <p:cNvPr id="10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Taras</a:t>
              </a:r>
              <a:endParaRPr lang="en-US" dirty="0"/>
            </a:p>
          </p:txBody>
        </p:sp>
      </p:grp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98</a:t>
            </a:fld>
            <a:endParaRPr lang="en-US" dirty="0"/>
          </a:p>
        </p:txBody>
      </p:sp>
      <p:sp>
        <p:nvSpPr>
          <p:cNvPr id="12" name="Подзаголовок 9"/>
          <p:cNvSpPr>
            <a:spLocks noGrp="1"/>
          </p:cNvSpPr>
          <p:nvPr>
            <p:ph type="subTitle" idx="1"/>
          </p:nvPr>
        </p:nvSpPr>
        <p:spPr>
          <a:xfrm>
            <a:off x="272144" y="908050"/>
            <a:ext cx="7375154" cy="454573"/>
          </a:xfrm>
        </p:spPr>
        <p:txBody>
          <a:bodyPr/>
          <a:lstStyle/>
          <a:p>
            <a:r>
              <a:rPr lang="en-US" dirty="0"/>
              <a:t>Personal </a:t>
            </a:r>
            <a:r>
              <a:rPr lang="en-US" dirty="0" smtClean="0"/>
              <a:t>Cabinet API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5918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  <p:bldP spid="8" grpId="1" animBg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038" y="2540152"/>
            <a:ext cx="8299846" cy="33457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  <a:solidFill>
            <a:srgbClr val="FF9900"/>
          </a:solidFill>
        </p:grpSpPr>
        <p:sp>
          <p:nvSpPr>
            <p:cNvPr id="6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Taras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99</a:t>
            </a:fld>
            <a:endParaRPr lang="en-US" dirty="0"/>
          </a:p>
        </p:txBody>
      </p:sp>
      <p:sp>
        <p:nvSpPr>
          <p:cNvPr id="8" name="Подзаголовок 9"/>
          <p:cNvSpPr>
            <a:spLocks noGrp="1"/>
          </p:cNvSpPr>
          <p:nvPr>
            <p:ph type="subTitle" idx="1"/>
          </p:nvPr>
        </p:nvSpPr>
        <p:spPr>
          <a:xfrm>
            <a:off x="272144" y="908050"/>
            <a:ext cx="7375154" cy="454573"/>
          </a:xfrm>
        </p:spPr>
        <p:txBody>
          <a:bodyPr/>
          <a:lstStyle/>
          <a:p>
            <a:r>
              <a:rPr lang="en-US" dirty="0"/>
              <a:t>Personal </a:t>
            </a:r>
            <a:r>
              <a:rPr lang="en-US" dirty="0" smtClean="0"/>
              <a:t>Cabinet React</a:t>
            </a:r>
            <a:endParaRPr lang="en-US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0653" y="718301"/>
            <a:ext cx="2552921" cy="3177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276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itle Slides Brand Panel">
  <a:themeElements>
    <a:clrScheme name="SoftServe Color Scheme">
      <a:dk1>
        <a:srgbClr val="131515"/>
      </a:dk1>
      <a:lt1>
        <a:srgbClr val="FFFFFF"/>
      </a:lt1>
      <a:dk2>
        <a:srgbClr val="171B65"/>
      </a:dk2>
      <a:lt2>
        <a:srgbClr val="00B4D5"/>
      </a:lt2>
      <a:accent1>
        <a:srgbClr val="171B65"/>
      </a:accent1>
      <a:accent2>
        <a:srgbClr val="00B4D5"/>
      </a:accent2>
      <a:accent3>
        <a:srgbClr val="BED62F"/>
      </a:accent3>
      <a:accent4>
        <a:srgbClr val="CBCECE"/>
      </a:accent4>
      <a:accent5>
        <a:srgbClr val="515D65"/>
      </a:accent5>
      <a:accent6>
        <a:srgbClr val="FFFFFF"/>
      </a:accent6>
      <a:hlink>
        <a:srgbClr val="00B4D5"/>
      </a:hlink>
      <a:folHlink>
        <a:srgbClr val="356A95"/>
      </a:folHlink>
    </a:clrScheme>
    <a:fontScheme name="s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Blank Slides with Logo">
  <a:themeElements>
    <a:clrScheme name="softserve_color">
      <a:dk1>
        <a:srgbClr val="171B65"/>
      </a:dk1>
      <a:lt1>
        <a:srgbClr val="FFFFFF"/>
      </a:lt1>
      <a:dk2>
        <a:srgbClr val="171B65"/>
      </a:dk2>
      <a:lt2>
        <a:srgbClr val="00B4D5"/>
      </a:lt2>
      <a:accent1>
        <a:srgbClr val="171B65"/>
      </a:accent1>
      <a:accent2>
        <a:srgbClr val="00B4D5"/>
      </a:accent2>
      <a:accent3>
        <a:srgbClr val="FFFFFF"/>
      </a:accent3>
      <a:accent4>
        <a:srgbClr val="CBCECE"/>
      </a:accent4>
      <a:accent5>
        <a:srgbClr val="515D65"/>
      </a:accent5>
      <a:accent6>
        <a:srgbClr val="BED62F"/>
      </a:accent6>
      <a:hlink>
        <a:srgbClr val="00B4D5"/>
      </a:hlink>
      <a:folHlink>
        <a:srgbClr val="356A95"/>
      </a:folHlink>
    </a:clrScheme>
    <a:fontScheme name="s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hapter Slides">
  <a:themeElements>
    <a:clrScheme name="softserve_color">
      <a:dk1>
        <a:srgbClr val="171B65"/>
      </a:dk1>
      <a:lt1>
        <a:srgbClr val="FFFFFF"/>
      </a:lt1>
      <a:dk2>
        <a:srgbClr val="171B65"/>
      </a:dk2>
      <a:lt2>
        <a:srgbClr val="00B4D5"/>
      </a:lt2>
      <a:accent1>
        <a:srgbClr val="171B65"/>
      </a:accent1>
      <a:accent2>
        <a:srgbClr val="00B4D5"/>
      </a:accent2>
      <a:accent3>
        <a:srgbClr val="FFFFFF"/>
      </a:accent3>
      <a:accent4>
        <a:srgbClr val="CBCECE"/>
      </a:accent4>
      <a:accent5>
        <a:srgbClr val="515D65"/>
      </a:accent5>
      <a:accent6>
        <a:srgbClr val="BED62F"/>
      </a:accent6>
      <a:hlink>
        <a:srgbClr val="00B4D5"/>
      </a:hlink>
      <a:folHlink>
        <a:srgbClr val="356A95"/>
      </a:folHlink>
    </a:clrScheme>
    <a:fontScheme name="s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5190</TotalTime>
  <Words>1041</Words>
  <Application>Microsoft Office PowerPoint</Application>
  <PresentationFormat>Екран (4:3)</PresentationFormat>
  <Paragraphs>391</Paragraphs>
  <Slides>115</Slides>
  <Notes>9</Notes>
  <HiddenSlides>0</HiddenSlides>
  <MMClips>0</MMClips>
  <ScaleCrop>false</ScaleCrop>
  <HeadingPairs>
    <vt:vector size="4" baseType="variant">
      <vt:variant>
        <vt:lpstr>Тема</vt:lpstr>
      </vt:variant>
      <vt:variant>
        <vt:i4>3</vt:i4>
      </vt:variant>
      <vt:variant>
        <vt:lpstr>Заголовки слайдів</vt:lpstr>
      </vt:variant>
      <vt:variant>
        <vt:i4>115</vt:i4>
      </vt:variant>
    </vt:vector>
  </HeadingPairs>
  <TitlesOfParts>
    <vt:vector size="118" baseType="lpstr">
      <vt:lpstr>Title Slides Brand Panel</vt:lpstr>
      <vt:lpstr>Blank Slides with Logo</vt:lpstr>
      <vt:lpstr>Chapter Slides</vt:lpstr>
      <vt:lpstr>Educational Program Advisor  Lv-273.NET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Nastia</dc:creator>
  <cp:lastModifiedBy>Taras Yatsyshyn</cp:lastModifiedBy>
  <cp:revision>430</cp:revision>
  <dcterms:created xsi:type="dcterms:W3CDTF">2015-09-10T13:48:25Z</dcterms:created>
  <dcterms:modified xsi:type="dcterms:W3CDTF">2017-12-27T08:43:45Z</dcterms:modified>
</cp:coreProperties>
</file>